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1" r:id="rId6"/>
    <p:sldId id="264" r:id="rId7"/>
    <p:sldId id="265" r:id="rId8"/>
    <p:sldId id="269" r:id="rId9"/>
    <p:sldId id="267" r:id="rId10"/>
    <p:sldId id="268" r:id="rId11"/>
    <p:sldId id="262" r:id="rId12"/>
    <p:sldId id="263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2703ED-9D88-4044-AB33-034DA045CEB0}">
          <p14:sldIdLst>
            <p14:sldId id="256"/>
          </p14:sldIdLst>
        </p14:section>
        <p14:section name="Navigate to www.dkg.org" id="{25D77711-9EA3-452C-8722-80E13DA02945}">
          <p14:sldIdLst>
            <p14:sldId id="257"/>
          </p14:sldIdLst>
        </p14:section>
        <p14:section name="Username is your member number Password is dkg2014society" id="{D1207812-73E8-43D8-866B-F8681D38DB1B}">
          <p14:sldIdLst>
            <p14:sldId id="258"/>
          </p14:sldIdLst>
        </p14:section>
        <p14:section name="Click your Name" id="{DF860F1F-ECDD-49F5-A41E-46F13484D7F7}">
          <p14:sldIdLst>
            <p14:sldId id="266"/>
          </p14:sldIdLst>
        </p14:section>
        <p14:section name="Edit your profile" id="{CB2A88E1-4D1A-43E7-A68B-A8852846421D}">
          <p14:sldIdLst>
            <p14:sldId id="261"/>
          </p14:sldIdLst>
        </p14:section>
        <p14:section name="Addresses" id="{D23164B3-5F83-49D4-BC4F-DC9C7EC65F48}">
          <p14:sldIdLst>
            <p14:sldId id="264"/>
          </p14:sldIdLst>
        </p14:section>
        <p14:section name="Communication Preferences" id="{FBC62E4A-1879-4C0B-BA74-63C0A4E2B00F}">
          <p14:sldIdLst>
            <p14:sldId id="265"/>
          </p14:sldIdLst>
        </p14:section>
        <p14:section name="My Communities" id="{8F9421CE-DB5A-476E-91DE-57BF73030E4E}">
          <p14:sldIdLst>
            <p14:sldId id="269"/>
          </p14:sldIdLst>
        </p14:section>
        <p14:section name="Find a Community" id="{043898CC-A308-44E9-931D-5135D44FEAB8}">
          <p14:sldIdLst>
            <p14:sldId id="267"/>
          </p14:sldIdLst>
        </p14:section>
        <p14:section name="Membership Directory" id="{6626DBE6-9CB8-494A-9416-01F3C2A90209}">
          <p14:sldIdLst>
            <p14:sldId id="268"/>
          </p14:sldIdLst>
        </p14:section>
        <p14:section name="Chapter Connect" id="{866CFB10-33D1-46EE-BFE2-6257FA10923E}">
          <p14:sldIdLst>
            <p14:sldId id="262"/>
          </p14:sldIdLst>
        </p14:section>
        <p14:section name="Membership Card" id="{A3679194-74F0-4629-B381-250EFED59C90}">
          <p14:sldIdLst>
            <p14:sldId id="263"/>
          </p14:sldIdLst>
        </p14:section>
        <p14:section name="Membership Cards are electronic" id="{E5CA892C-5563-4968-A452-6E3690C92D33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55681-8DC1-4178-B7A9-27F69F474327}" v="33" dt="2021-05-30T20:34:35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568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16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623466-3819-4987-8B74-95179FCD216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537DC2-966C-4211-BE96-7FBC7AE0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37FF-28FA-429A-8DCE-E12A37A34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Updating Your Member Profile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74F9F-0C4C-421F-96B6-25D9EA35A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www.dkg.org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0CBA25C-B490-40FB-8CE7-3B9CB5E834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112">
        <p14:gallery dir="l"/>
      </p:transition>
    </mc:Choice>
    <mc:Fallback>
      <p:transition spd="slow" advTm="9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452" x="5097463" y="169863"/>
          <p14:tracePt t="6459" x="5191125" y="238125"/>
          <p14:tracePt t="6467" x="5353050" y="347663"/>
          <p14:tracePt t="6476" x="5581650" y="492125"/>
          <p14:tracePt t="6484" x="5895975" y="679450"/>
          <p14:tracePt t="6492" x="6278563" y="849313"/>
          <p14:tracePt t="6499" x="6719888" y="1028700"/>
          <p14:tracePt t="6507" x="7145338" y="1231900"/>
          <p14:tracePt t="6513" x="7502525" y="1401763"/>
          <p14:tracePt t="6524" x="7832725" y="1571625"/>
          <p14:tracePt t="6529" x="8121650" y="1751013"/>
          <p14:tracePt t="6537" x="8462963" y="1954213"/>
          <p14:tracePt t="6545" x="8836025" y="2209800"/>
          <p14:tracePt t="6553" x="9218613" y="2489200"/>
          <p14:tracePt t="6561" x="9591675" y="2770188"/>
          <p14:tracePt t="6569" x="9890125" y="3008313"/>
          <p14:tracePt t="6577" x="10179050" y="3211513"/>
          <p14:tracePt t="6585" x="10467975" y="3365500"/>
          <p14:tracePt t="6593" x="10714038" y="3502025"/>
          <p14:tracePt t="6599" x="10926763" y="3578225"/>
          <p14:tracePt t="6607" x="11129963" y="3636963"/>
          <p14:tracePt t="6615" x="11299825" y="3671888"/>
          <p14:tracePt t="6624" x="11469688" y="3713163"/>
          <p14:tracePt t="6631" x="11639550" y="3756025"/>
          <p14:tracePt t="6640" x="11766550" y="3773488"/>
          <p14:tracePt t="6647" x="11911013" y="3798888"/>
          <p14:tracePt t="6656" x="12014200" y="3824288"/>
          <p14:tracePt t="6663" x="12098338" y="3832225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FE051AA-0631-4833-B52C-BE76B9D3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2829316-8F5B-4EA1-9581-1F115294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AB0D4-0EA5-4829-BC1E-CEDF0263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/>
              <a:t>Membership Directory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D11D7A6-5D57-426A-A17A-1FD70DF6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6B486D1-EF0A-4077-9343-C9DB94C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5646751-9C0C-4565-B6A3-3B1C50E6A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DBA2A92-1748-4444-9DE9-95CEFF28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8C6F068-2BEB-43F4-B5BE-98CC27B68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70" y="2193500"/>
            <a:ext cx="4385906" cy="290952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83B601F-2D13-4A75-9670-0A86DCCBB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6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4886">
        <p14:gallery dir="l"/>
      </p:transition>
    </mc:Choice>
    <mc:Fallback>
      <p:transition spd="slow" advTm="348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05" x="2778125" y="296863"/>
          <p14:tracePt t="813" x="3109913" y="425450"/>
          <p14:tracePt t="819" x="3305175" y="552450"/>
          <p14:tracePt t="827" x="3449638" y="636588"/>
          <p14:tracePt t="837" x="3586163" y="714375"/>
          <p14:tracePt t="843" x="3687763" y="765175"/>
          <p14:tracePt t="851" x="3781425" y="808038"/>
          <p14:tracePt t="861" x="3865563" y="841375"/>
          <p14:tracePt t="867" x="3959225" y="874713"/>
          <p14:tracePt t="877" x="4035425" y="909638"/>
          <p14:tracePt t="883" x="4111625" y="925513"/>
          <p14:tracePt t="895" x="4171950" y="960438"/>
          <p14:tracePt t="899" x="4205288" y="977900"/>
          <p14:tracePt t="907" x="4230688" y="985838"/>
          <p14:tracePt t="1791" x="4230688" y="993775"/>
          <p14:tracePt t="1805" x="4256088" y="1054100"/>
          <p14:tracePt t="1815" x="4298950" y="1122363"/>
          <p14:tracePt t="1821" x="4341813" y="1198563"/>
          <p14:tracePt t="1829" x="4400550" y="1257300"/>
          <p14:tracePt t="1837" x="4460875" y="1325563"/>
          <p14:tracePt t="1845" x="4554538" y="1393825"/>
          <p14:tracePt t="1853" x="4646613" y="1462088"/>
          <p14:tracePt t="1861" x="4749800" y="1520825"/>
          <p14:tracePt t="1869" x="4851400" y="1571625"/>
          <p14:tracePt t="1877" x="4962525" y="1614488"/>
          <p14:tracePt t="1885" x="5089525" y="1665288"/>
          <p14:tracePt t="1893" x="5208588" y="1708150"/>
          <p14:tracePt t="1911" x="5437188" y="1801813"/>
          <p14:tracePt t="1915" x="5530850" y="1835150"/>
          <p14:tracePt t="1924" x="5616575" y="1870075"/>
          <p14:tracePt t="1931" x="5708650" y="1911350"/>
          <p14:tracePt t="1941" x="5802313" y="1963738"/>
          <p14:tracePt t="1947" x="5888038" y="1997075"/>
          <p14:tracePt t="1955" x="5981700" y="2039938"/>
          <p14:tracePt t="1962" x="6057900" y="2082800"/>
          <p14:tracePt t="1971" x="6151563" y="2141538"/>
          <p14:tracePt t="1979" x="6235700" y="2184400"/>
          <p14:tracePt t="1985" x="6329363" y="2252663"/>
          <p14:tracePt t="1994" x="6423025" y="2336800"/>
          <p14:tracePt t="2001" x="6491288" y="2413000"/>
          <p14:tracePt t="2009" x="6559550" y="2506663"/>
          <p14:tracePt t="2017" x="6618288" y="2600325"/>
          <p14:tracePt t="2026" x="6661150" y="2701925"/>
          <p14:tracePt t="2033" x="6711950" y="2805113"/>
          <p14:tracePt t="2041" x="6754813" y="2906713"/>
          <p14:tracePt t="2049" x="6788150" y="3025775"/>
          <p14:tracePt t="2057" x="6838950" y="3127375"/>
          <p14:tracePt t="2065" x="6881813" y="3228975"/>
          <p14:tracePt t="2071" x="6924675" y="3340100"/>
          <p14:tracePt t="2079" x="6983413" y="3424238"/>
          <p14:tracePt t="2087" x="7026275" y="3517900"/>
          <p14:tracePt t="2095" x="7077075" y="3619500"/>
          <p14:tracePt t="2103" x="7119938" y="3697288"/>
          <p14:tracePt t="2110" x="7153275" y="3790950"/>
          <p14:tracePt t="2119" x="7188200" y="3849688"/>
          <p14:tracePt t="2127" x="7213600" y="3908425"/>
          <p14:tracePt t="2135" x="7239000" y="3986213"/>
          <p14:tracePt t="2143" x="7246938" y="4044950"/>
          <p14:tracePt t="2151" x="7256463" y="4095750"/>
          <p14:tracePt t="2157" x="7264400" y="4113213"/>
          <p14:tracePt t="2165" x="7272338" y="4138613"/>
          <p14:tracePt t="2174" x="7281863" y="4164013"/>
          <p14:tracePt t="2181" x="7289800" y="4189413"/>
          <p14:tracePt t="2190" x="7297738" y="4206875"/>
          <p14:tracePt t="2197" x="7297738" y="4224338"/>
          <p14:tracePt t="2205" x="7307263" y="4232275"/>
          <p14:tracePt t="2213" x="7315200" y="4240213"/>
          <p14:tracePt t="2221" x="7323138" y="4240213"/>
          <p14:tracePt t="2229" x="7323138" y="4249738"/>
          <p14:tracePt t="2237" x="7332663" y="4265613"/>
          <p14:tracePt t="2243" x="7340600" y="4275138"/>
          <p14:tracePt t="2251" x="7348538" y="4291013"/>
          <p14:tracePt t="2260" x="7358063" y="4316413"/>
          <p14:tracePt t="2267" x="7366000" y="4325938"/>
          <p14:tracePt t="2277" x="7373938" y="4341813"/>
          <p14:tracePt t="2283" x="7400925" y="4359275"/>
          <p14:tracePt t="2291" x="7434263" y="4368800"/>
          <p14:tracePt t="2301" x="7467600" y="4376738"/>
          <p14:tracePt t="2308" x="7527925" y="4384675"/>
          <p14:tracePt t="2315" x="7586663" y="4384675"/>
          <p14:tracePt t="2323" x="7637463" y="4384675"/>
          <p14:tracePt t="2331" x="7723188" y="4384675"/>
          <p14:tracePt t="2340" x="7824788" y="4384675"/>
          <p14:tracePt t="2345" x="7926388" y="4384675"/>
          <p14:tracePt t="2353" x="8037513" y="4368800"/>
          <p14:tracePt t="2361" x="8156575" y="4359275"/>
          <p14:tracePt t="2369" x="8258175" y="4351338"/>
          <p14:tracePt t="2377" x="8385175" y="4333875"/>
          <p14:tracePt t="2385" x="8513763" y="4316413"/>
          <p14:tracePt t="2393" x="8640763" y="4283075"/>
          <p14:tracePt t="2401" x="8785225" y="4240213"/>
          <p14:tracePt t="2411" x="8912225" y="4224338"/>
          <p14:tracePt t="2418" x="9023350" y="4206875"/>
          <p14:tracePt t="2426" x="9124950" y="4197350"/>
          <p14:tracePt t="2431" x="9201150" y="4171950"/>
          <p14:tracePt t="2441" x="9261475" y="4156075"/>
          <p14:tracePt t="2447" x="9320213" y="4146550"/>
          <p14:tracePt t="2455" x="9371013" y="4138613"/>
          <p14:tracePt t="2463" x="9405938" y="4130675"/>
          <p14:tracePt t="2471" x="9421813" y="4130675"/>
          <p14:tracePt t="2479" x="9447213" y="4121150"/>
          <p14:tracePt t="2488" x="9464675" y="4113213"/>
          <p14:tracePt t="2495" x="9472613" y="4113213"/>
          <p14:tracePt t="2503" x="9482138" y="4113213"/>
          <p14:tracePt t="2509" x="9490075" y="4105275"/>
          <p14:tracePt t="2525" x="9498013" y="4105275"/>
          <p14:tracePt t="2533" x="9507538" y="4105275"/>
          <p14:tracePt t="2551" x="9515475" y="4105275"/>
          <p14:tracePt t="2565" x="9523413" y="4105275"/>
          <p14:tracePt t="2574" x="9532938" y="4095750"/>
          <p14:tracePt t="2597" x="9540875" y="4095750"/>
          <p14:tracePt t="2611" x="9550400" y="4095750"/>
          <p14:tracePt t="2737" x="9558338" y="4087813"/>
          <p14:tracePt t="2745" x="9566275" y="4087813"/>
          <p14:tracePt t="2753" x="9575800" y="4087813"/>
          <p14:tracePt t="2761" x="9591675" y="4087813"/>
          <p14:tracePt t="2766" x="9609138" y="4087813"/>
          <p14:tracePt t="2777" x="9617075" y="4087813"/>
          <p14:tracePt t="2783" x="9626600" y="4087813"/>
          <p14:tracePt t="2791" x="9634538" y="4087813"/>
          <p14:tracePt t="2799" x="9642475" y="4087813"/>
          <p14:tracePt t="2815" x="9652000" y="4087813"/>
          <p14:tracePt t="2831" x="9659938" y="4087813"/>
          <p14:tracePt t="2847" x="9667875" y="4087813"/>
          <p14:tracePt t="2856" x="9677400" y="4087813"/>
          <p14:tracePt t="2862" x="9685338" y="4087813"/>
          <p14:tracePt t="2877" x="9694863" y="4087813"/>
          <p14:tracePt t="2885" x="9702800" y="4087813"/>
          <p14:tracePt t="2911" x="9720263" y="4079875"/>
          <p14:tracePt t="2917" x="9728200" y="4079875"/>
          <p14:tracePt t="2925" x="9728200" y="4070350"/>
          <p14:tracePt t="2933" x="9736138" y="4070350"/>
          <p14:tracePt t="2941" x="9736138" y="4062413"/>
          <p14:tracePt t="2947" x="9745663" y="4062413"/>
          <p14:tracePt t="2955" x="9745663" y="4052888"/>
          <p14:tracePt t="2963" x="9753600" y="4044950"/>
          <p14:tracePt t="2971" x="9761538" y="4037013"/>
          <p14:tracePt t="3293" x="9796463" y="4011613"/>
          <p14:tracePt t="3301" x="9839325" y="3986213"/>
          <p14:tracePt t="3309" x="9864725" y="3968750"/>
          <p14:tracePt t="3315" x="9880600" y="3943350"/>
          <p14:tracePt t="3325" x="9898063" y="3925888"/>
          <p14:tracePt t="3331" x="9915525" y="3900488"/>
          <p14:tracePt t="3340" x="9940925" y="3883025"/>
          <p14:tracePt t="3347" x="9948863" y="3867150"/>
          <p14:tracePt t="3356" x="9956800" y="3857625"/>
          <p14:tracePt t="3363" x="9956800" y="3849688"/>
          <p14:tracePt t="3387" x="9923463" y="3824288"/>
          <p14:tracePt t="3393" x="9890125" y="3798888"/>
          <p14:tracePt t="3401" x="9839325" y="3773488"/>
          <p14:tracePt t="3409" x="9786938" y="3730625"/>
          <p14:tracePt t="3417" x="9736138" y="3687763"/>
          <p14:tracePt t="3425" x="9667875" y="3654425"/>
          <p14:tracePt t="3433" x="9617075" y="3654425"/>
          <p14:tracePt t="3442" x="9583738" y="3654425"/>
          <p14:tracePt t="3449" x="9550400" y="3662363"/>
          <p14:tracePt t="3458" x="9523413" y="3679825"/>
          <p14:tracePt t="3464" x="9498013" y="3697288"/>
          <p14:tracePt t="3475" x="9472613" y="3713163"/>
          <p14:tracePt t="3479" x="9464675" y="3730625"/>
          <p14:tracePt t="3487" x="9456738" y="3730625"/>
          <p14:tracePt t="3495" x="9456738" y="3738563"/>
          <p14:tracePt t="3503" x="9456738" y="3748088"/>
          <p14:tracePt t="3511" x="9464675" y="3756025"/>
          <p14:tracePt t="3519" x="9482138" y="3756025"/>
          <p14:tracePt t="3527" x="9498013" y="3763963"/>
          <p14:tracePt t="3535" x="9515475" y="3781425"/>
          <p14:tracePt t="3543" x="9523413" y="3790950"/>
          <p14:tracePt t="3551" x="9550400" y="3798888"/>
          <p14:tracePt t="3691" x="9558338" y="3790950"/>
          <p14:tracePt t="3700" x="9558338" y="3781425"/>
          <p14:tracePt t="3707" x="9558338" y="3756025"/>
          <p14:tracePt t="3715" x="9558338" y="3738563"/>
          <p14:tracePt t="3724" x="9558338" y="3722688"/>
          <p14:tracePt t="3733" x="9558338" y="3705225"/>
          <p14:tracePt t="3739" x="9558338" y="3697288"/>
          <p14:tracePt t="3747" x="9558338" y="3687763"/>
          <p14:tracePt t="3753" x="9558338" y="3679825"/>
          <p14:tracePt t="3769" x="9575800" y="3671888"/>
          <p14:tracePt t="3776" x="9583738" y="3671888"/>
          <p14:tracePt t="3785" x="9591675" y="3671888"/>
          <p14:tracePt t="3793" x="9601200" y="3671888"/>
          <p14:tracePt t="3801" x="9617075" y="3671888"/>
          <p14:tracePt t="3809" x="9626600" y="3662363"/>
          <p14:tracePt t="3817" x="9626600" y="3654425"/>
          <p14:tracePt t="3825" x="9634538" y="3654425"/>
          <p14:tracePt t="3833" x="9642475" y="3654425"/>
          <p14:tracePt t="3842" x="9642475" y="3646488"/>
          <p14:tracePt t="3863" x="9634538" y="3636963"/>
          <p14:tracePt t="3895" x="9617075" y="3629025"/>
          <p14:tracePt t="3911" x="9609138" y="3629025"/>
          <p14:tracePt t="3927" x="9601200" y="3619500"/>
          <p14:tracePt t="3935" x="9601200" y="3611563"/>
          <p14:tracePt t="3942" x="9591675" y="3611563"/>
          <p14:tracePt t="3949" x="9583738" y="3603625"/>
          <p14:tracePt t="3965" x="9583738" y="3594100"/>
          <p14:tracePt t="3974" x="9583738" y="3586163"/>
          <p14:tracePt t="3981" x="9575800" y="3586163"/>
          <p14:tracePt t="3991" x="9575800" y="3578225"/>
          <p14:tracePt t="3997" x="9566275" y="3568700"/>
          <p14:tracePt t="4006" x="9566275" y="3560763"/>
          <p14:tracePt t="4013" x="9566275" y="3552825"/>
          <p14:tracePt t="4019" x="9566275" y="3535363"/>
          <p14:tracePt t="4027" x="9566275" y="3527425"/>
          <p14:tracePt t="4035" x="9566275" y="3509963"/>
          <p14:tracePt t="4043" x="9566275" y="3492500"/>
          <p14:tracePt t="4051" x="9566275" y="3467100"/>
          <p14:tracePt t="4059" x="9566275" y="3441700"/>
          <p14:tracePt t="4067" x="9566275" y="3433763"/>
          <p14:tracePt t="4075" x="9575800" y="3416300"/>
          <p14:tracePt t="4083" x="9583738" y="3398838"/>
          <p14:tracePt t="4092" x="9591675" y="3382963"/>
          <p14:tracePt t="4099" x="9591675" y="3365500"/>
          <p14:tracePt t="4106" x="9601200" y="3355975"/>
          <p14:tracePt t="4113" x="9609138" y="3348038"/>
          <p14:tracePt t="4129" x="9617075" y="3330575"/>
          <p14:tracePt t="4137" x="9617075" y="3322638"/>
          <p14:tracePt t="4145" x="9617075" y="3305175"/>
          <p14:tracePt t="4153" x="9617075" y="3289300"/>
          <p14:tracePt t="4161" x="9609138" y="3279775"/>
          <p14:tracePt t="4169" x="9601200" y="3254375"/>
          <p14:tracePt t="4177" x="9591675" y="3228975"/>
          <p14:tracePt t="4185" x="9583738" y="3203575"/>
          <p14:tracePt t="4191" x="9583738" y="3186113"/>
          <p14:tracePt t="4201" x="9583738" y="3160713"/>
          <p14:tracePt t="4208" x="9591675" y="3135313"/>
          <p14:tracePt t="4215" x="9601200" y="3109913"/>
          <p14:tracePt t="4224" x="9609138" y="3101975"/>
          <p14:tracePt t="4231" x="9609138" y="3076575"/>
          <p14:tracePt t="4241" x="9609138" y="3051175"/>
          <p14:tracePt t="4247" x="9609138" y="3041650"/>
          <p14:tracePt t="4256" x="9609138" y="3025775"/>
          <p14:tracePt t="4263" x="9591675" y="3008313"/>
          <p14:tracePt t="4271" x="9566275" y="2990850"/>
          <p14:tracePt t="4279" x="9550400" y="2982913"/>
          <p14:tracePt t="4285" x="9523413" y="2965450"/>
          <p14:tracePt t="4292" x="9498013" y="2940050"/>
          <p14:tracePt t="4302" x="9472613" y="2914650"/>
          <p14:tracePt t="4308" x="9447213" y="2897188"/>
          <p14:tracePt t="4317" x="9431338" y="2889250"/>
          <p14:tracePt t="4325" x="9431338" y="2871788"/>
          <p14:tracePt t="4333" x="9421813" y="2871788"/>
          <p14:tracePt t="4342" x="9421813" y="2863850"/>
          <p14:tracePt t="4358" x="9421813" y="2855913"/>
          <p14:tracePt t="4371" x="9421813" y="2846388"/>
          <p14:tracePt t="4379" x="9421813" y="2838450"/>
          <p14:tracePt t="4395" x="9405938" y="2838450"/>
          <p14:tracePt t="4403" x="9388475" y="2830513"/>
          <p14:tracePt t="4410" x="9363075" y="2830513"/>
          <p14:tracePt t="4419" x="9328150" y="2820988"/>
          <p14:tracePt t="4427" x="9269413" y="2813050"/>
          <p14:tracePt t="4435" x="9201150" y="2805113"/>
          <p14:tracePt t="4443" x="9099550" y="2805113"/>
          <p14:tracePt t="4451" x="8988425" y="2805113"/>
          <p14:tracePt t="4457" x="8853488" y="2830513"/>
          <p14:tracePt t="4467" x="8691563" y="2871788"/>
          <p14:tracePt t="4473" x="8462963" y="2932113"/>
          <p14:tracePt t="4481" x="8181975" y="3000375"/>
          <p14:tracePt t="4490" x="7859713" y="3101975"/>
          <p14:tracePt t="4497" x="7502525" y="3238500"/>
          <p14:tracePt t="4507" x="7119938" y="3365500"/>
          <p14:tracePt t="4513" x="6762750" y="3517900"/>
          <p14:tracePt t="4521" x="6415088" y="3646488"/>
          <p14:tracePt t="4529" x="6040438" y="3756025"/>
          <p14:tracePt t="4537" x="5667375" y="3875088"/>
          <p14:tracePt t="4545" x="5310188" y="3986213"/>
          <p14:tracePt t="4551" x="4953000" y="4037013"/>
          <p14:tracePt t="4559" x="4587875" y="4087813"/>
          <p14:tracePt t="4567" x="4256088" y="4146550"/>
          <p14:tracePt t="4575" x="4002088" y="4189413"/>
          <p14:tracePt t="4583" x="3814763" y="4214813"/>
          <p14:tracePt t="4592" x="3687763" y="4232275"/>
          <p14:tracePt t="4598" x="3611563" y="4232275"/>
          <p14:tracePt t="4609" x="3586163" y="4232275"/>
          <p14:tracePt t="4614" x="3568700" y="4232275"/>
          <p14:tracePt t="4624" x="3559175" y="4232275"/>
          <p14:tracePt t="4631" x="3533775" y="4232275"/>
          <p14:tracePt t="4637" x="3508375" y="4232275"/>
          <p14:tracePt t="4645" x="3467100" y="4232275"/>
          <p14:tracePt t="4653" x="3381375" y="4224338"/>
          <p14:tracePt t="4661" x="3270250" y="4224338"/>
          <p14:tracePt t="4669" x="3127375" y="4214813"/>
          <p14:tracePt t="4677" x="2982913" y="4206875"/>
          <p14:tracePt t="4685" x="2854325" y="4189413"/>
          <p14:tracePt t="4692" x="2770188" y="4181475"/>
          <p14:tracePt t="4701" x="2727325" y="4171950"/>
          <p14:tracePt t="4709" x="2701925" y="4156075"/>
          <p14:tracePt t="4717" x="2693988" y="4146550"/>
          <p14:tracePt t="4724" x="2684463" y="4130675"/>
          <p14:tracePt t="4731" x="2676525" y="4105275"/>
          <p14:tracePt t="4741" x="2668588" y="4079875"/>
          <p14:tracePt t="4747" x="2659063" y="4052888"/>
          <p14:tracePt t="4756" x="2651125" y="4027488"/>
          <p14:tracePt t="4763" x="2651125" y="4002088"/>
          <p14:tracePt t="4771" x="2641600" y="3968750"/>
          <p14:tracePt t="4779" x="2641600" y="3951288"/>
          <p14:tracePt t="4787" x="2633663" y="3925888"/>
          <p14:tracePt t="4794" x="2633663" y="3900488"/>
          <p14:tracePt t="4803" x="2633663" y="3883025"/>
          <p14:tracePt t="4809" x="2633663" y="3857625"/>
          <p14:tracePt t="4817" x="2633663" y="3832225"/>
          <p14:tracePt t="4825" x="2633663" y="3816350"/>
          <p14:tracePt t="4833" x="2633663" y="3790950"/>
          <p14:tracePt t="4841" x="2641600" y="3781425"/>
          <p14:tracePt t="4849" x="2641600" y="3773488"/>
          <p14:tracePt t="4859" x="2659063" y="3756025"/>
          <p14:tracePt t="4865" x="2668588" y="3738563"/>
          <p14:tracePt t="4874" x="2684463" y="3713163"/>
          <p14:tracePt t="4881" x="2709863" y="3697288"/>
          <p14:tracePt t="4891" x="2735263" y="3687763"/>
          <p14:tracePt t="4907" x="2770188" y="3662363"/>
          <p14:tracePt t="4912" x="2786063" y="3654425"/>
          <p14:tracePt t="4920" x="2795588" y="3646488"/>
          <p14:tracePt t="4926" x="2803525" y="3636963"/>
          <p14:tracePt t="4935" x="2811463" y="3636963"/>
          <p14:tracePt t="4943" x="2820988" y="3629025"/>
          <p14:tracePt t="4951" x="2820988" y="3619500"/>
          <p14:tracePt t="4959" x="2828925" y="3619500"/>
          <p14:tracePt t="5091" x="2838450" y="3619500"/>
          <p14:tracePt t="5108" x="2863850" y="3611563"/>
          <p14:tracePt t="5115" x="2889250" y="3603625"/>
          <p14:tracePt t="5123" x="2914650" y="3594100"/>
          <p14:tracePt t="5131" x="2955925" y="3578225"/>
          <p14:tracePt t="5141" x="2990850" y="3560763"/>
          <p14:tracePt t="5147" x="3033713" y="3552825"/>
          <p14:tracePt t="5156" x="3059113" y="3543300"/>
          <p14:tracePt t="5161" x="3084513" y="3535363"/>
          <p14:tracePt t="5169" x="3092450" y="3527425"/>
          <p14:tracePt t="5177" x="3109913" y="3517900"/>
          <p14:tracePt t="5185" x="3135313" y="3509963"/>
          <p14:tracePt t="5193" x="3160713" y="3502025"/>
          <p14:tracePt t="5201" x="3178175" y="3492500"/>
          <p14:tracePt t="5209" x="3194050" y="3492500"/>
          <p14:tracePt t="5217" x="3211513" y="3484563"/>
          <p14:tracePt t="5225" x="3211513" y="3475038"/>
          <p14:tracePt t="5233" x="3219450" y="3475038"/>
          <p14:tracePt t="10391" x="3236913" y="3475038"/>
          <p14:tracePt t="10397" x="3305175" y="3492500"/>
          <p14:tracePt t="10405" x="3432175" y="3543300"/>
          <p14:tracePt t="10413" x="3594100" y="3578225"/>
          <p14:tracePt t="10420" x="3763963" y="3619500"/>
          <p14:tracePt t="10427" x="3933825" y="3654425"/>
          <p14:tracePt t="10434" x="4095750" y="3679825"/>
          <p14:tracePt t="10443" x="4222750" y="3697288"/>
          <p14:tracePt t="10451" x="4316413" y="3705225"/>
          <p14:tracePt t="10459" x="4359275" y="3713163"/>
          <p14:tracePt t="10467" x="4384675" y="3713163"/>
          <p14:tracePt t="10545" x="4392613" y="3713163"/>
          <p14:tracePt t="10553" x="4418013" y="3697288"/>
          <p14:tracePt t="10561" x="4443413" y="3679825"/>
          <p14:tracePt t="10569" x="4468813" y="3662363"/>
          <p14:tracePt t="10577" x="4486275" y="3662363"/>
          <p14:tracePt t="10585" x="4486275" y="3654425"/>
          <p14:tracePt t="10593" x="4494213" y="3646488"/>
          <p14:tracePt t="10601" x="4503738" y="3636963"/>
          <p14:tracePt t="13527" x="4418013" y="3646488"/>
          <p14:tracePt t="13535" x="4265613" y="3636963"/>
          <p14:tracePt t="13543" x="4121150" y="3611563"/>
          <p14:tracePt t="13551" x="3992563" y="3594100"/>
          <p14:tracePt t="13557" x="3873500" y="3578225"/>
          <p14:tracePt t="13565" x="3789363" y="3568700"/>
          <p14:tracePt t="13573" x="3729038" y="3560763"/>
          <p14:tracePt t="13581" x="3687763" y="3552825"/>
          <p14:tracePt t="13591" x="3652838" y="3552825"/>
          <p14:tracePt t="13597" x="3636963" y="3552825"/>
          <p14:tracePt t="13613" x="3627438" y="3552825"/>
          <p14:tracePt t="13621" x="3619500" y="3552825"/>
          <p14:tracePt t="13629" x="3611563" y="3552825"/>
          <p14:tracePt t="13638" x="3602038" y="3552825"/>
          <p14:tracePt t="13643" x="3586163" y="3552825"/>
          <p14:tracePt t="13651" x="3568700" y="3552825"/>
          <p14:tracePt t="13659" x="3543300" y="3552825"/>
          <p14:tracePt t="13667" x="3508375" y="3552825"/>
          <p14:tracePt t="13675" x="3492500" y="3543300"/>
          <p14:tracePt t="13683" x="3457575" y="3535363"/>
          <p14:tracePt t="13691" x="3424238" y="3527425"/>
          <p14:tracePt t="13699" x="3398838" y="3517900"/>
          <p14:tracePt t="13707" x="3373438" y="3509963"/>
          <p14:tracePt t="13715" x="3355975" y="3502025"/>
          <p14:tracePt t="13724" x="3348038" y="3492500"/>
          <p14:tracePt t="13729" x="3338513" y="3492500"/>
          <p14:tracePt t="13739" x="3330575" y="3484563"/>
          <p14:tracePt t="13754" x="3322638" y="3475038"/>
          <p14:tracePt t="13769" x="3313113" y="3475038"/>
          <p14:tracePt t="13776" x="3313113" y="3467100"/>
          <p14:tracePt t="13784" x="3297238" y="3467100"/>
          <p14:tracePt t="13793" x="3287713" y="3467100"/>
          <p14:tracePt t="13800" x="3279775" y="3459163"/>
          <p14:tracePt t="13809" x="3270250" y="3459163"/>
          <p14:tracePt t="13817" x="3262313" y="3459163"/>
          <p14:tracePt t="13823" x="3262313" y="3449638"/>
          <p14:tracePt t="13925" x="3254375" y="3441700"/>
          <p14:tracePt t="13940" x="3244850" y="3441700"/>
          <p14:tracePt t="13972" x="3244850" y="3433763"/>
          <p14:tracePt t="13989" x="3244850" y="3424238"/>
          <p14:tracePt t="14097" x="3244850" y="3416300"/>
          <p14:tracePt t="14105" x="3236913" y="3416300"/>
          <p14:tracePt t="14113" x="3236913" y="3408363"/>
          <p14:tracePt t="14138" x="3228975" y="3408363"/>
          <p14:tracePt t="14191" x="3228975" y="3398838"/>
          <p14:tracePt t="14419" x="3219450" y="3398838"/>
          <p14:tracePt t="15383" x="3219450" y="3433763"/>
          <p14:tracePt t="15389" x="3194050" y="3492500"/>
          <p14:tracePt t="15397" x="3178175" y="3552825"/>
          <p14:tracePt t="15405" x="3152775" y="3619500"/>
          <p14:tracePt t="15413" x="3143250" y="3646488"/>
          <p14:tracePt t="15422" x="3135313" y="3679825"/>
          <p14:tracePt t="15429" x="3127375" y="3705225"/>
          <p14:tracePt t="15435" x="3127375" y="3730625"/>
          <p14:tracePt t="15443" x="3127375" y="3748088"/>
          <p14:tracePt t="15451" x="3117850" y="3763963"/>
          <p14:tracePt t="15459" x="3109913" y="3781425"/>
          <p14:tracePt t="15467" x="3109913" y="3790950"/>
          <p14:tracePt t="15482" x="3100388" y="3798888"/>
          <p14:tracePt t="15490" x="3092450" y="3806825"/>
          <p14:tracePt t="15507" x="3092450" y="3816350"/>
          <p14:tracePt t="15515" x="3092450" y="3824288"/>
          <p14:tracePt t="15521" x="3092450" y="3832225"/>
          <p14:tracePt t="15537" x="3084513" y="3841750"/>
          <p14:tracePt t="15545" x="3084513" y="3849688"/>
          <p14:tracePt t="15553" x="3074988" y="3849688"/>
          <p14:tracePt t="15570" x="3074988" y="3857625"/>
          <p14:tracePt t="15615" x="3074988" y="3867150"/>
          <p14:tracePt t="15638" x="3074988" y="3875088"/>
          <p14:tracePt t="15663" x="3074988" y="3883025"/>
          <p14:tracePt t="15671" x="3074988" y="3892550"/>
          <p14:tracePt t="15812" x="3074988" y="3883025"/>
          <p14:tracePt t="15820" x="3084513" y="3883025"/>
          <p14:tracePt t="15829" x="3084513" y="3867150"/>
          <p14:tracePt t="15835" x="3092450" y="3849688"/>
          <p14:tracePt t="15844" x="3092450" y="3832225"/>
          <p14:tracePt t="15851" x="3092450" y="3816350"/>
          <p14:tracePt t="15859" x="3092450" y="3798888"/>
          <p14:tracePt t="15867" x="3092450" y="3790950"/>
          <p14:tracePt t="15875" x="3092450" y="3781425"/>
          <p14:tracePt t="15881" x="3092450" y="3773488"/>
          <p14:tracePt t="16032" x="3092450" y="3763963"/>
          <p14:tracePt t="17119" x="3092450" y="3773488"/>
          <p14:tracePt t="17135" x="3109913" y="3857625"/>
          <p14:tracePt t="17141" x="3117850" y="3892550"/>
          <p14:tracePt t="17149" x="3127375" y="3917950"/>
          <p14:tracePt t="17157" x="3135313" y="3951288"/>
          <p14:tracePt t="17165" x="3135313" y="3986213"/>
          <p14:tracePt t="17172" x="3135313" y="4019550"/>
          <p14:tracePt t="17181" x="3135313" y="4044950"/>
          <p14:tracePt t="17188" x="3143250" y="4070350"/>
          <p14:tracePt t="17197" x="3143250" y="4105275"/>
          <p14:tracePt t="17205" x="3143250" y="4130675"/>
          <p14:tracePt t="17213" x="3143250" y="4146550"/>
          <p14:tracePt t="17221" x="3143250" y="4181475"/>
          <p14:tracePt t="17229" x="3143250" y="4206875"/>
          <p14:tracePt t="17236" x="3143250" y="4224338"/>
          <p14:tracePt t="17243" x="3143250" y="4240213"/>
          <p14:tracePt t="17251" x="3143250" y="4257675"/>
          <p14:tracePt t="17267" x="3143250" y="4265613"/>
          <p14:tracePt t="17275" x="3143250" y="4275138"/>
          <p14:tracePt t="17299" x="3143250" y="4283075"/>
          <p14:tracePt t="17307" x="3143250" y="4291013"/>
          <p14:tracePt t="17315" x="3143250" y="4300538"/>
          <p14:tracePt t="17415" x="3143250" y="4308475"/>
          <p14:tracePt t="17433" x="3143250" y="4316413"/>
          <p14:tracePt t="17439" x="3143250" y="4325938"/>
          <p14:tracePt t="17447" x="3143250" y="4341813"/>
          <p14:tracePt t="17455" x="3143250" y="4359275"/>
          <p14:tracePt t="17471" x="3143250" y="4376738"/>
          <p14:tracePt t="17487" x="3152775" y="4384675"/>
          <p14:tracePt t="17493" x="3152775" y="4394200"/>
          <p14:tracePt t="17501" x="3152775" y="4402138"/>
          <p14:tracePt t="17753" x="3152775" y="4394200"/>
          <p14:tracePt t="19663" x="3135313" y="4419600"/>
          <p14:tracePt t="19669" x="3049588" y="4486275"/>
          <p14:tracePt t="19677" x="2955925" y="4554538"/>
          <p14:tracePt t="19687" x="2871788" y="4597400"/>
          <p14:tracePt t="19693" x="2778125" y="4648200"/>
          <p14:tracePt t="19701" x="2701925" y="4691063"/>
          <p14:tracePt t="19709" x="2625725" y="4733925"/>
          <p14:tracePt t="19717" x="2549525" y="4767263"/>
          <p14:tracePt t="19725" x="2463800" y="4802188"/>
          <p14:tracePt t="19733" x="2387600" y="4835525"/>
          <p14:tracePt t="19741" x="2293938" y="4860925"/>
          <p14:tracePt t="19747" x="2235200" y="4886325"/>
          <p14:tracePt t="19754" x="2192338" y="4894263"/>
          <p14:tracePt t="19762" x="2157413" y="4903788"/>
          <p14:tracePt t="19772" x="2124075" y="4911725"/>
          <p14:tracePt t="19779" x="2098675" y="4919663"/>
          <p14:tracePt t="19787" x="2081213" y="4929188"/>
          <p14:tracePt t="19804" x="2073275" y="4929188"/>
          <p14:tracePt t="19811" x="2055813" y="4937125"/>
          <p14:tracePt t="19820" x="2047875" y="4946650"/>
          <p14:tracePt t="19827" x="2038350" y="4946650"/>
          <p14:tracePt t="19837" x="2030413" y="4946650"/>
          <p14:tracePt t="19842" x="2022475" y="4954588"/>
          <p14:tracePt t="19857" x="2012950" y="4954588"/>
          <p14:tracePt t="19865" x="2005013" y="4954588"/>
          <p14:tracePt t="19881" x="1997075" y="4954588"/>
          <p14:tracePt t="19889" x="1979613" y="4954588"/>
          <p14:tracePt t="19897" x="1962150" y="4954588"/>
          <p14:tracePt t="19907" x="1928813" y="4962525"/>
          <p14:tracePt t="19913" x="1893888" y="4962525"/>
          <p14:tracePt t="19921" x="1860550" y="4972050"/>
          <p14:tracePt t="19929" x="1827213" y="4979988"/>
          <p14:tracePt t="19936" x="1801813" y="4987925"/>
          <p14:tracePt t="19943" x="1776413" y="4997450"/>
          <p14:tracePt t="19951" x="1741488" y="5013325"/>
          <p14:tracePt t="19959" x="1716088" y="5022850"/>
          <p14:tracePt t="19967" x="1690688" y="5038725"/>
          <p14:tracePt t="19974" x="1682750" y="5048250"/>
          <p14:tracePt t="19984" x="1665288" y="5056188"/>
          <p14:tracePt t="19991" x="1657350" y="5056188"/>
          <p14:tracePt t="19999" x="1647825" y="5064125"/>
          <p14:tracePt t="20087" x="1631950" y="5064125"/>
          <p14:tracePt t="22565" x="1698625" y="5099050"/>
          <p14:tracePt t="22573" x="1801813" y="5132388"/>
          <p14:tracePt t="22581" x="1971675" y="5183188"/>
          <p14:tracePt t="22589" x="2141538" y="5226050"/>
          <p14:tracePt t="22597" x="2311400" y="5268913"/>
          <p14:tracePt t="22605" x="2481263" y="5302250"/>
          <p14:tracePt t="22613" x="2676525" y="5345113"/>
          <p14:tracePt t="22620" x="2897188" y="5395913"/>
          <p14:tracePt t="22627" x="3143250" y="5405438"/>
          <p14:tracePt t="22636" x="3406775" y="5421313"/>
          <p14:tracePt t="22643" x="3729038" y="5438775"/>
          <p14:tracePt t="22651" x="4078288" y="5438775"/>
          <p14:tracePt t="22659" x="4392613" y="5438775"/>
          <p14:tracePt t="22668" x="4714875" y="5430838"/>
          <p14:tracePt t="22675" x="5046663" y="5395913"/>
          <p14:tracePt t="22683" x="5343525" y="5380038"/>
          <p14:tracePt t="22691" x="5581650" y="5362575"/>
          <p14:tracePt t="22699" x="5827713" y="5337175"/>
          <p14:tracePt t="22707" x="6049963" y="5294313"/>
          <p14:tracePt t="22715" x="6219825" y="5268913"/>
          <p14:tracePt t="22722" x="6389688" y="5226050"/>
          <p14:tracePt t="22728" x="6559550" y="5183188"/>
          <p14:tracePt t="22739" x="6729413" y="5149850"/>
          <p14:tracePt t="22753" x="7264400" y="5022850"/>
          <p14:tracePt t="22761" x="7442200" y="4972050"/>
          <p14:tracePt t="22770" x="7612063" y="4929188"/>
          <p14:tracePt t="22777" x="7816850" y="4868863"/>
          <p14:tracePt t="22785" x="8054975" y="4792663"/>
          <p14:tracePt t="22792" x="8291513" y="4699000"/>
          <p14:tracePt t="22801" x="8504238" y="4622800"/>
          <p14:tracePt t="22809" x="8709025" y="4546600"/>
          <p14:tracePt t="22815" x="8853488" y="4470400"/>
          <p14:tracePt t="22823" x="8963025" y="4427538"/>
          <p14:tracePt t="22831" x="9056688" y="4394200"/>
          <p14:tracePt t="22839" x="9117013" y="4351338"/>
          <p14:tracePt t="22847" x="9167813" y="4325938"/>
          <p14:tracePt t="22854" x="9201150" y="4308475"/>
          <p14:tracePt t="22863" x="9226550" y="4291013"/>
          <p14:tracePt t="22871" x="9244013" y="4291013"/>
          <p14:tracePt t="22879" x="9244013" y="4283075"/>
          <p14:tracePt t="22887" x="9251950" y="4275138"/>
          <p14:tracePt t="22893" x="9261475" y="4275138"/>
          <p14:tracePt t="22903" x="9261475" y="4265613"/>
          <p14:tracePt t="22909" x="9269413" y="4257675"/>
          <p14:tracePt t="22921" x="9277350" y="4249738"/>
          <p14:tracePt t="22924" x="9286875" y="4224338"/>
          <p14:tracePt t="22932" x="9294813" y="4206875"/>
          <p14:tracePt t="22940" x="9302750" y="4189413"/>
          <p14:tracePt t="22948" x="9302750" y="4181475"/>
          <p14:tracePt t="22957" x="9302750" y="4164013"/>
          <p14:tracePt t="22965" x="9312275" y="4156075"/>
          <p14:tracePt t="22973" x="9312275" y="4146550"/>
          <p14:tracePt t="22981" x="9320213" y="4138613"/>
          <p14:tracePt t="22989" x="9320213" y="4130675"/>
          <p14:tracePt t="22995" x="9328150" y="4130675"/>
          <p14:tracePt t="23004" x="9328150" y="4121150"/>
          <p14:tracePt t="23011" x="9328150" y="4113213"/>
          <p14:tracePt t="23175" x="9328150" y="4138613"/>
          <p14:tracePt t="23183" x="9328150" y="4156075"/>
          <p14:tracePt t="23191" x="9320213" y="4189413"/>
          <p14:tracePt t="23199" x="9312275" y="4224338"/>
          <p14:tracePt t="23207" x="9302750" y="4283075"/>
          <p14:tracePt t="23215" x="9286875" y="4333875"/>
          <p14:tracePt t="23223" x="9261475" y="4368800"/>
          <p14:tracePt t="23231" x="9244013" y="4402138"/>
          <p14:tracePt t="23239" x="9236075" y="4427538"/>
          <p14:tracePt t="23247" x="9218613" y="4452938"/>
          <p14:tracePt t="23253" x="9209088" y="4478338"/>
          <p14:tracePt t="23261" x="9201150" y="4495800"/>
          <p14:tracePt t="23269" x="9193213" y="4503738"/>
          <p14:tracePt t="23277" x="9193213" y="4513263"/>
          <p14:tracePt t="23293" x="9183688" y="4513263"/>
          <p14:tracePt t="23363" x="9158288" y="4513263"/>
          <p14:tracePt t="23371" x="9124950" y="4513263"/>
          <p14:tracePt t="23379" x="9091613" y="4513263"/>
          <p14:tracePt t="23386" x="9056688" y="4513263"/>
          <p14:tracePt t="23395" x="9023350" y="4513263"/>
          <p14:tracePt t="23403" x="8997950" y="4513263"/>
          <p14:tracePt t="23411" x="8972550" y="4503738"/>
          <p14:tracePt t="23419" x="8947150" y="4503738"/>
          <p14:tracePt t="23427" x="8937625" y="4503738"/>
          <p14:tracePt t="23435" x="8929688" y="4503738"/>
          <p14:tracePt t="23443" x="8921750" y="4503738"/>
          <p14:tracePt t="23449" x="8904288" y="4503738"/>
          <p14:tracePt t="23457" x="8886825" y="4503738"/>
          <p14:tracePt t="23465" x="8861425" y="4513263"/>
          <p14:tracePt t="23473" x="8828088" y="4529138"/>
          <p14:tracePt t="23480" x="8793163" y="4554538"/>
          <p14:tracePt t="23489" x="8742363" y="4589463"/>
          <p14:tracePt t="23497" x="8683625" y="4622800"/>
          <p14:tracePt t="23506" x="8615363" y="4648200"/>
          <p14:tracePt t="23512" x="8555038" y="4683125"/>
          <p14:tracePt t="23521" x="8504238" y="4716463"/>
          <p14:tracePt t="23527" x="8470900" y="4741863"/>
          <p14:tracePt t="23537" x="8445500" y="4759325"/>
          <p14:tracePt t="23543" x="8420100" y="4775200"/>
          <p14:tracePt t="23559" x="8402638" y="4784725"/>
          <p14:tracePt t="23568" x="8394700" y="4784725"/>
          <p14:tracePt t="23575" x="8394700" y="4792663"/>
          <p14:tracePt t="23583" x="8385175" y="4792663"/>
          <p14:tracePt t="23591" x="8377238" y="4792663"/>
          <p14:tracePt t="23599" x="8369300" y="4792663"/>
          <p14:tracePt t="23613" x="8359775" y="4792663"/>
          <p14:tracePt t="23621" x="8351838" y="4792663"/>
          <p14:tracePt t="23637" x="8326438" y="4792663"/>
          <p14:tracePt t="23645" x="8301038" y="4767263"/>
          <p14:tracePt t="23653" x="8275638" y="4741863"/>
          <p14:tracePt t="23661" x="8240713" y="4708525"/>
          <p14:tracePt t="23669" x="8199438" y="4665663"/>
          <p14:tracePt t="23677" x="8156575" y="4605338"/>
          <p14:tracePt t="23686" x="8105775" y="4538663"/>
          <p14:tracePt t="23692" x="8037513" y="4460875"/>
          <p14:tracePt t="23700" x="7951788" y="4368800"/>
          <p14:tracePt t="23707" x="7867650" y="4283075"/>
          <p14:tracePt t="23715" x="7766050" y="4189413"/>
          <p14:tracePt t="23723" x="7680325" y="4121150"/>
          <p14:tracePt t="23731" x="7586663" y="4037013"/>
          <p14:tracePt t="23740" x="7493000" y="3968750"/>
          <p14:tracePt t="23747" x="7426325" y="3908425"/>
          <p14:tracePt t="23755" x="7373938" y="3849688"/>
          <p14:tracePt t="23765" x="7332663" y="3798888"/>
          <p14:tracePt t="23771" x="7307263" y="3763963"/>
          <p14:tracePt t="23779" x="7281863" y="3730625"/>
          <p14:tracePt t="23787" x="7246938" y="3679825"/>
          <p14:tracePt t="23795" x="7221538" y="3646488"/>
          <p14:tracePt t="23801" x="7188200" y="3578225"/>
          <p14:tracePt t="23809" x="7162800" y="3517900"/>
          <p14:tracePt t="23819" x="7127875" y="3441700"/>
          <p14:tracePt t="23825" x="7094538" y="3373438"/>
          <p14:tracePt t="23834" x="7059613" y="3314700"/>
          <p14:tracePt t="23841" x="7026275" y="3238500"/>
          <p14:tracePt t="23849" x="7000875" y="3178175"/>
          <p14:tracePt t="23858" x="6967538" y="3109913"/>
          <p14:tracePt t="23865" x="6950075" y="3051175"/>
          <p14:tracePt t="23874" x="6942138" y="2990850"/>
          <p14:tracePt t="23881" x="6942138" y="2957513"/>
          <p14:tracePt t="23887" x="6942138" y="2932113"/>
          <p14:tracePt t="23906" x="6942138" y="2871788"/>
          <p14:tracePt t="23911" x="6942138" y="2855913"/>
          <p14:tracePt t="23919" x="6942138" y="2830513"/>
          <p14:tracePt t="23926" x="6942138" y="2805113"/>
          <p14:tracePt t="23935" x="6942138" y="2795588"/>
          <p14:tracePt t="23943" x="6942138" y="2770188"/>
          <p14:tracePt t="23952" x="6942138" y="2744788"/>
          <p14:tracePt t="23959" x="6942138" y="2736850"/>
          <p14:tracePt t="23969" x="6950075" y="2719388"/>
          <p14:tracePt t="23972" x="6950075" y="2701925"/>
          <p14:tracePt t="23989" x="6958013" y="2693988"/>
          <p14:tracePt t="24005" x="6958013" y="2686050"/>
          <p14:tracePt t="24045" x="6967538" y="2686050"/>
          <p14:tracePt t="24083" x="6975475" y="2693988"/>
          <p14:tracePt t="24091" x="7026275" y="2744788"/>
          <p14:tracePt t="24099" x="7119938" y="2820988"/>
          <p14:tracePt t="24107" x="7213600" y="2914650"/>
          <p14:tracePt t="24115" x="7307263" y="3008313"/>
          <p14:tracePt t="24123" x="7434263" y="3127375"/>
          <p14:tracePt t="24130" x="7561263" y="3238500"/>
          <p14:tracePt t="24140" x="7731125" y="3408363"/>
          <p14:tracePt t="24147" x="7900988" y="3594100"/>
          <p14:tracePt t="24153" x="8080375" y="3806825"/>
          <p14:tracePt t="24161" x="8224838" y="4011613"/>
          <p14:tracePt t="24169" x="8369300" y="4240213"/>
          <p14:tracePt t="24177" x="8496300" y="4470400"/>
          <p14:tracePt t="24187" x="8572500" y="4605338"/>
          <p14:tracePt t="24193" x="8648700" y="4724400"/>
          <p14:tracePt t="24201" x="8716963" y="4827588"/>
          <p14:tracePt t="24209" x="8767763" y="4894263"/>
          <p14:tracePt t="24218" x="8810625" y="4929188"/>
          <p14:tracePt t="24225" x="8836025" y="4937125"/>
          <p14:tracePt t="24231" x="8843963" y="4937125"/>
          <p14:tracePt t="24295" x="8869363" y="4911725"/>
          <p14:tracePt t="24303" x="8921750" y="4860925"/>
          <p14:tracePt t="24311" x="8963025" y="4810125"/>
          <p14:tracePt t="24319" x="9013825" y="4759325"/>
          <p14:tracePt t="24325" x="9056688" y="4708525"/>
          <p14:tracePt t="24333" x="9099550" y="4640263"/>
          <p14:tracePt t="24341" x="9142413" y="4579938"/>
          <p14:tracePt t="24349" x="9183688" y="4486275"/>
          <p14:tracePt t="24357" x="9226550" y="4427538"/>
          <p14:tracePt t="24365" x="9269413" y="4359275"/>
          <p14:tracePt t="24373" x="9294813" y="4300538"/>
          <p14:tracePt t="24381" x="9328150" y="4240213"/>
          <p14:tracePt t="24389" x="9345613" y="4171950"/>
          <p14:tracePt t="24397" x="9380538" y="4113213"/>
          <p14:tracePt t="24405" x="9388475" y="4079875"/>
          <p14:tracePt t="24410" x="9396413" y="4052888"/>
          <p14:tracePt t="24419" x="9396413" y="4044950"/>
          <p14:tracePt t="24427" x="9405938" y="4037013"/>
          <p14:tracePt t="24436" x="9405938" y="4027488"/>
          <p14:tracePt t="24513" x="9413875" y="4027488"/>
          <p14:tracePt t="24523" x="9421813" y="4027488"/>
          <p14:tracePt t="24529" x="9431338" y="4027488"/>
          <p14:tracePt t="24537" x="9456738" y="4044950"/>
          <p14:tracePt t="24545" x="9482138" y="4070350"/>
          <p14:tracePt t="24553" x="9507538" y="4087813"/>
          <p14:tracePt t="24561" x="9523413" y="4113213"/>
          <p14:tracePt t="24569" x="9575800" y="4138613"/>
          <p14:tracePt t="24576" x="9642475" y="4171950"/>
          <p14:tracePt t="24585" x="9702800" y="4197350"/>
          <p14:tracePt t="24593" x="9761538" y="4214813"/>
          <p14:tracePt t="24600" x="9839325" y="4224338"/>
          <p14:tracePt t="24609" x="9906000" y="4232275"/>
          <p14:tracePt t="24615" x="9983788" y="4240213"/>
          <p14:tracePt t="24623" x="10042525" y="4240213"/>
          <p14:tracePt t="24631" x="10101263" y="4249738"/>
          <p14:tracePt t="24639" x="10144125" y="4249738"/>
          <p14:tracePt t="24647" x="10179050" y="4249738"/>
          <p14:tracePt t="24655" x="10194925" y="4249738"/>
          <p14:tracePt t="24663" x="10220325" y="4249738"/>
          <p14:tracePt t="24671" x="10245725" y="4249738"/>
          <p14:tracePt t="24679" x="10280650" y="4240213"/>
          <p14:tracePt t="24685" x="10306050" y="4232275"/>
          <p14:tracePt t="24693" x="10339388" y="4224338"/>
          <p14:tracePt t="24701" x="10364788" y="4206875"/>
          <p14:tracePt t="24709" x="10390188" y="4181475"/>
          <p14:tracePt t="24719" x="10425113" y="4164013"/>
          <p14:tracePt t="24725" x="10458450" y="4146550"/>
          <p14:tracePt t="24734" x="10493375" y="4130675"/>
          <p14:tracePt t="24741" x="10518775" y="4121150"/>
          <p14:tracePt t="24750" x="10534650" y="4105275"/>
          <p14:tracePt t="24757" x="10544175" y="4095750"/>
          <p14:tracePt t="24770" x="10552113" y="4087813"/>
          <p14:tracePt t="24779" x="10560050" y="4079875"/>
          <p14:tracePt t="24795" x="10560050" y="4070350"/>
          <p14:tracePt t="24803" x="10560050" y="4062413"/>
          <p14:tracePt t="24813" x="10560050" y="4052888"/>
          <p14:tracePt t="24819" x="10560050" y="4037013"/>
          <p14:tracePt t="24827" x="10560050" y="4019550"/>
          <p14:tracePt t="24835" x="10560050" y="4011613"/>
          <p14:tracePt t="24842" x="10560050" y="4002088"/>
          <p14:tracePt t="24850" x="10560050" y="3994150"/>
          <p14:tracePt t="32237" x="10569575" y="3976688"/>
          <p14:tracePt t="32245" x="10653713" y="3917950"/>
          <p14:tracePt t="32253" x="10714038" y="3875088"/>
          <p14:tracePt t="32261" x="10782300" y="3832225"/>
          <p14:tracePt t="32268" x="10823575" y="3806825"/>
          <p14:tracePt t="32277" x="10891838" y="3773488"/>
          <p14:tracePt t="32285" x="10942638" y="3738563"/>
          <p14:tracePt t="32291" x="11002963" y="3713163"/>
          <p14:tracePt t="32299" x="11061700" y="3679825"/>
          <p14:tracePt t="32307" x="11112500" y="3654425"/>
          <p14:tracePt t="32315" x="11180763" y="3619500"/>
          <p14:tracePt t="32323" x="11241088" y="3603625"/>
          <p14:tracePt t="32332" x="11299825" y="3568700"/>
          <p14:tracePt t="32339" x="11376025" y="3535363"/>
          <p14:tracePt t="32348" x="11469688" y="3502025"/>
          <p14:tracePt t="32355" x="11555413" y="3467100"/>
          <p14:tracePt t="32363" x="11647488" y="3433763"/>
          <p14:tracePt t="32369" x="11733213" y="3398838"/>
          <p14:tracePt t="32377" x="11826875" y="3365500"/>
          <p14:tracePt t="32387" x="11903075" y="3330575"/>
          <p14:tracePt t="32393" x="11961813" y="3322638"/>
          <p14:tracePt t="32401" x="11988800" y="3314700"/>
          <p14:tracePt t="32409" x="12014200" y="3305175"/>
          <p14:tracePt t="32417" x="12039600" y="3305175"/>
          <p14:tracePt t="32425" x="12065000" y="3305175"/>
          <p14:tracePt t="32433" x="12080875" y="3305175"/>
          <p14:tracePt t="32441" x="12115800" y="3305175"/>
          <p14:tracePt t="32449" x="12141200" y="3305175"/>
          <p14:tracePt t="32457" x="12166600" y="330517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FE051AA-0631-4833-B52C-BE76B9D3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829316-8F5B-4EA1-9581-1F115294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D0B19-A0C2-4F17-96C3-A107761C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Chapter Connect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11D7A6-5D57-426A-A17A-1FD70DF6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B486D1-EF0A-4077-9343-C9DB94C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646751-9C0C-4565-B6A3-3B1C50E6A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BA2A92-1748-4444-9DE9-95CEFF28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A832452-6DC4-4CF6-A0B5-A7EB943AC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64" y="766862"/>
            <a:ext cx="4326891" cy="513151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6D88DD1-B330-4A2D-83BA-F91169CD8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2842">
        <p14:gallery dir="l"/>
      </p:transition>
    </mc:Choice>
    <mc:Fallback>
      <p:transition spd="slow" advTm="328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32" x="11911013" y="4708525"/>
          <p14:tracePt t="1838" x="11715750" y="4827588"/>
          <p14:tracePt t="1847" x="11461750" y="4962525"/>
          <p14:tracePt t="1854" x="11249025" y="5056188"/>
          <p14:tracePt t="1863" x="11036300" y="5124450"/>
          <p14:tracePt t="1870" x="10883900" y="5192713"/>
          <p14:tracePt t="1878" x="10764838" y="5243513"/>
          <p14:tracePt t="1884" x="10679113" y="5276850"/>
          <p14:tracePt t="1894" x="10612438" y="5294313"/>
          <p14:tracePt t="1900" x="10594975" y="5302250"/>
          <p14:tracePt t="1910" x="10577513" y="5302250"/>
          <p14:tracePt t="1987" x="10560050" y="5302250"/>
          <p14:tracePt t="1994" x="10483850" y="5286375"/>
          <p14:tracePt t="2002" x="10382250" y="5260975"/>
          <p14:tracePt t="2010" x="10263188" y="5226050"/>
          <p14:tracePt t="2018" x="10153650" y="5192713"/>
          <p14:tracePt t="2027" x="9999663" y="5141913"/>
          <p14:tracePt t="2034" x="9872663" y="5106988"/>
          <p14:tracePt t="2042" x="9728200" y="5056188"/>
          <p14:tracePt t="2049" x="9575800" y="5005388"/>
          <p14:tracePt t="2056" x="9396413" y="4954588"/>
          <p14:tracePt t="2065" x="9218613" y="4886325"/>
          <p14:tracePt t="2074" x="9031288" y="4810125"/>
          <p14:tracePt t="2080" x="8818563" y="4716463"/>
          <p14:tracePt t="2088" x="8605838" y="4630738"/>
          <p14:tracePt t="2097" x="8385175" y="4538663"/>
          <p14:tracePt t="2104" x="8215313" y="4478338"/>
          <p14:tracePt t="2113" x="8029575" y="4410075"/>
          <p14:tracePt t="2120" x="7824788" y="4333875"/>
          <p14:tracePt t="2128" x="7629525" y="4249738"/>
          <p14:tracePt t="2134" x="7477125" y="4181475"/>
          <p14:tracePt t="2144" x="7340600" y="4138613"/>
          <p14:tracePt t="2150" x="7229475" y="4087813"/>
          <p14:tracePt t="2158" x="7137400" y="4052888"/>
          <p14:tracePt t="2168" x="7077075" y="4027488"/>
          <p14:tracePt t="2174" x="7026275" y="3994150"/>
          <p14:tracePt t="2182" x="7000875" y="3986213"/>
          <p14:tracePt t="2190" x="6975475" y="3976688"/>
          <p14:tracePt t="2207" x="6950075" y="3968750"/>
          <p14:tracePt t="2215" x="6932613" y="3951288"/>
          <p14:tracePt t="2222" x="6907213" y="3943350"/>
          <p14:tracePt t="2232" x="6881813" y="3925888"/>
          <p14:tracePt t="2236" x="6848475" y="3908425"/>
          <p14:tracePt t="2244" x="6813550" y="3883025"/>
          <p14:tracePt t="2253" x="6770688" y="3857625"/>
          <p14:tracePt t="2260" x="6729413" y="3832225"/>
          <p14:tracePt t="2269" x="6694488" y="3816350"/>
          <p14:tracePt t="2276" x="6661150" y="3806825"/>
          <p14:tracePt t="2284" x="6635750" y="3798888"/>
          <p14:tracePt t="2292" x="6626225" y="3798888"/>
          <p14:tracePt t="2300" x="6618288" y="3790950"/>
          <p14:tracePt t="2322" x="6635750" y="3790950"/>
          <p14:tracePt t="2332" x="6643688" y="3790950"/>
          <p14:tracePt t="2338" x="6661150" y="3790950"/>
          <p14:tracePt t="2348" x="6669088" y="3790950"/>
          <p14:tracePt t="2354" x="6669088" y="3798888"/>
          <p14:tracePt t="2370" x="6669088" y="3806825"/>
          <p14:tracePt t="2582" x="6669088" y="3841750"/>
          <p14:tracePt t="2588" x="6669088" y="3883025"/>
          <p14:tracePt t="2597" x="6669088" y="3960813"/>
          <p14:tracePt t="2604" x="6661150" y="4044950"/>
          <p14:tracePt t="2614" x="6661150" y="4130675"/>
          <p14:tracePt t="2621" x="6661150" y="4232275"/>
          <p14:tracePt t="2628" x="6669088" y="4333875"/>
          <p14:tracePt t="2636" x="6678613" y="4427538"/>
          <p14:tracePt t="2644" x="6686550" y="4529138"/>
          <p14:tracePt t="2652" x="6704013" y="4614863"/>
          <p14:tracePt t="2660" x="6711950" y="4691063"/>
          <p14:tracePt t="2668" x="6719888" y="4724400"/>
          <p14:tracePt t="2676" x="6719888" y="4759325"/>
          <p14:tracePt t="2690" x="6719888" y="4767263"/>
          <p14:tracePt t="2840" x="6711950" y="4759325"/>
          <p14:tracePt t="2972" x="6729413" y="4759325"/>
          <p14:tracePt t="2980" x="6770688" y="4759325"/>
          <p14:tracePt t="2988" x="6831013" y="4767263"/>
          <p14:tracePt t="2997" x="6899275" y="4775200"/>
          <p14:tracePt t="3004" x="6992938" y="4784725"/>
          <p14:tracePt t="3012" x="7077075" y="4784725"/>
          <p14:tracePt t="3020" x="7170738" y="4784725"/>
          <p14:tracePt t="3028" x="7272338" y="4784725"/>
          <p14:tracePt t="3036" x="7373938" y="4784725"/>
          <p14:tracePt t="3042" x="7442200" y="4784725"/>
          <p14:tracePt t="3050" x="7493000" y="4784725"/>
          <p14:tracePt t="3058" x="7518400" y="4775200"/>
          <p14:tracePt t="3066" x="7527925" y="4775200"/>
          <p14:tracePt t="3074" x="7535863" y="4767263"/>
          <p14:tracePt t="3082" x="7545388" y="4759325"/>
          <p14:tracePt t="3090" x="7545388" y="4749800"/>
          <p14:tracePt t="3099" x="7553325" y="4733925"/>
          <p14:tracePt t="3106" x="7561263" y="4708525"/>
          <p14:tracePt t="3116" x="7570788" y="4691063"/>
          <p14:tracePt t="3120" x="7578725" y="4673600"/>
          <p14:tracePt t="3128" x="7586663" y="4648200"/>
          <p14:tracePt t="3136" x="7586663" y="4630738"/>
          <p14:tracePt t="3152" x="7586663" y="4622800"/>
          <p14:tracePt t="3176" x="7596188" y="4622800"/>
          <p14:tracePt t="3184" x="7604125" y="4622800"/>
          <p14:tracePt t="3192" x="7612063" y="4648200"/>
          <p14:tracePt t="3200" x="7621588" y="4683125"/>
          <p14:tracePt t="3208" x="7629525" y="4716463"/>
          <p14:tracePt t="3215" x="7637463" y="4784725"/>
          <p14:tracePt t="3222" x="7637463" y="4868863"/>
          <p14:tracePt t="3231" x="7646988" y="4972050"/>
          <p14:tracePt t="3238" x="7654925" y="5073650"/>
          <p14:tracePt t="3247" x="7697788" y="5175250"/>
          <p14:tracePt t="3254" x="7723188" y="5260975"/>
          <p14:tracePt t="3263" x="7773988" y="5345113"/>
          <p14:tracePt t="3270" x="7799388" y="5405438"/>
          <p14:tracePt t="3278" x="7842250" y="5456238"/>
          <p14:tracePt t="3286" x="7850188" y="5464175"/>
          <p14:tracePt t="3310" x="7859713" y="5464175"/>
          <p14:tracePt t="3316" x="7859713" y="5497513"/>
          <p14:tracePt t="3324" x="7867650" y="5532438"/>
          <p14:tracePt t="3332" x="7885113" y="5591175"/>
          <p14:tracePt t="3340" x="7885113" y="5616575"/>
          <p14:tracePt t="3349" x="7885113" y="5626100"/>
          <p14:tracePt t="3489" x="7900988" y="5616575"/>
          <p14:tracePt t="3497" x="7926388" y="5608638"/>
          <p14:tracePt t="3504" x="7943850" y="5608638"/>
          <p14:tracePt t="3513" x="7977188" y="5591175"/>
          <p14:tracePt t="3520" x="8020050" y="5557838"/>
          <p14:tracePt t="3528" x="8054975" y="5549900"/>
          <p14:tracePt t="3536" x="8080375" y="5540375"/>
          <p14:tracePt t="3544" x="8113713" y="5532438"/>
          <p14:tracePt t="3552" x="8139113" y="5532438"/>
          <p14:tracePt t="3560" x="8174038" y="5524500"/>
          <p14:tracePt t="3566" x="8215313" y="5507038"/>
          <p14:tracePt t="3574" x="8250238" y="5489575"/>
          <p14:tracePt t="3582" x="8275638" y="5481638"/>
          <p14:tracePt t="3692" x="8266113" y="5464175"/>
          <p14:tracePt t="3700" x="8215313" y="5446713"/>
          <p14:tracePt t="3708" x="8181975" y="5421313"/>
          <p14:tracePt t="3716" x="8147050" y="5395913"/>
          <p14:tracePt t="3724" x="8105775" y="5362575"/>
          <p14:tracePt t="3732" x="8080375" y="5337175"/>
          <p14:tracePt t="3740" x="8062913" y="5311775"/>
          <p14:tracePt t="3749" x="8037513" y="5302250"/>
          <p14:tracePt t="3754" x="8020050" y="5286375"/>
          <p14:tracePt t="3762" x="8004175" y="5276850"/>
          <p14:tracePt t="3770" x="8004175" y="5268913"/>
          <p14:tracePt t="3778" x="7994650" y="5268913"/>
          <p14:tracePt t="3786" x="7986713" y="5260975"/>
          <p14:tracePt t="3794" x="7977188" y="5251450"/>
          <p14:tracePt t="3802" x="7961313" y="5235575"/>
          <p14:tracePt t="3810" x="7935913" y="5208588"/>
          <p14:tracePt t="3818" x="7910513" y="5183188"/>
          <p14:tracePt t="3826" x="7900988" y="5167313"/>
          <p14:tracePt t="3832" x="7893050" y="5132388"/>
          <p14:tracePt t="3840" x="7893050" y="5106988"/>
          <p14:tracePt t="3849" x="7885113" y="5081588"/>
          <p14:tracePt t="3865" x="7885113" y="5073650"/>
          <p14:tracePt t="3872" x="7885113" y="5064125"/>
          <p14:tracePt t="3888" x="7885113" y="5056188"/>
          <p14:tracePt t="3899" x="7893050" y="5048250"/>
          <p14:tracePt t="3912" x="7900988" y="5038725"/>
          <p14:tracePt t="3918" x="7910513" y="5030788"/>
          <p14:tracePt t="3928" x="7910513" y="5022850"/>
          <p14:tracePt t="3934" x="7918450" y="4997450"/>
          <p14:tracePt t="3942" x="7918450" y="4962525"/>
          <p14:tracePt t="3949" x="7918450" y="4954588"/>
          <p14:tracePt t="3966" x="7918450" y="4937125"/>
          <p14:tracePt t="3985" x="7935913" y="4903788"/>
          <p14:tracePt t="3990" x="7943850" y="4878388"/>
          <p14:tracePt t="3999" x="7943850" y="4852988"/>
          <p14:tracePt t="4006" x="7943850" y="4843463"/>
          <p14:tracePt t="4014" x="7951788" y="4818063"/>
          <p14:tracePt t="4020" x="7951788" y="4792663"/>
          <p14:tracePt t="4028" x="7951788" y="4775200"/>
          <p14:tracePt t="4036" x="7943850" y="4749800"/>
          <p14:tracePt t="4044" x="7935913" y="4716463"/>
          <p14:tracePt t="4052" x="7918450" y="4683125"/>
          <p14:tracePt t="4060" x="7875588" y="4630738"/>
          <p14:tracePt t="4068" x="7824788" y="4564063"/>
          <p14:tracePt t="4076" x="7748588" y="4495800"/>
          <p14:tracePt t="4084" x="7654925" y="4419600"/>
          <p14:tracePt t="4092" x="7510463" y="4316413"/>
          <p14:tracePt t="4100" x="7315200" y="4189413"/>
          <p14:tracePt t="4106" x="7085013" y="4044950"/>
          <p14:tracePt t="4115" x="6856413" y="3892550"/>
          <p14:tracePt t="4122" x="6618288" y="3730625"/>
          <p14:tracePt t="4130" x="6465888" y="3603625"/>
          <p14:tracePt t="4138" x="6286500" y="3484563"/>
          <p14:tracePt t="4149" x="6142038" y="3373438"/>
          <p14:tracePt t="4154" x="6032500" y="3279775"/>
          <p14:tracePt t="4163" x="5938838" y="3203575"/>
          <p14:tracePt t="4170" x="5862638" y="3135313"/>
          <p14:tracePt t="4178" x="5786438" y="3076575"/>
          <p14:tracePt t="4184" x="5718175" y="3008313"/>
          <p14:tracePt t="4192" x="5641975" y="2957513"/>
          <p14:tracePt t="4200" x="5556250" y="2889250"/>
          <p14:tracePt t="4208" x="5480050" y="2820988"/>
          <p14:tracePt t="4216" x="5386388" y="2752725"/>
          <p14:tracePt t="4227" x="5284788" y="2676525"/>
          <p14:tracePt t="4232" x="5183188" y="2633663"/>
          <p14:tracePt t="4240" x="5072063" y="2574925"/>
          <p14:tracePt t="4256" x="4791075" y="2379663"/>
          <p14:tracePt t="4265" x="4681538" y="2311400"/>
          <p14:tracePt t="4273" x="4587875" y="2243138"/>
          <p14:tracePt t="4281" x="4494213" y="2174875"/>
          <p14:tracePt t="4286" x="4418013" y="2108200"/>
          <p14:tracePt t="4294" x="4359275" y="2065338"/>
          <p14:tracePt t="4302" x="4316413" y="2022475"/>
          <p14:tracePt t="4310" x="4291013" y="2014538"/>
          <p14:tracePt t="4318" x="4265613" y="1997075"/>
          <p14:tracePt t="4326" x="4256088" y="1989138"/>
          <p14:tracePt t="4336" x="4240213" y="1979613"/>
          <p14:tracePt t="4342" x="4230688" y="1971675"/>
          <p14:tracePt t="4358" x="4222750" y="1963738"/>
          <p14:tracePt t="4366" x="4214813" y="1954213"/>
          <p14:tracePt t="4372" x="4205288" y="1946275"/>
          <p14:tracePt t="4381" x="4179888" y="1938338"/>
          <p14:tracePt t="4389" x="4162425" y="1938338"/>
          <p14:tracePt t="4399" x="4137025" y="1928813"/>
          <p14:tracePt t="4404" x="4111625" y="1920875"/>
          <p14:tracePt t="4412" x="4078288" y="1911350"/>
          <p14:tracePt t="4420" x="4044950" y="1903413"/>
          <p14:tracePt t="4428" x="3992563" y="1895475"/>
          <p14:tracePt t="4436" x="3967163" y="1885950"/>
          <p14:tracePt t="4444" x="3933825" y="1885950"/>
          <p14:tracePt t="4449" x="3908425" y="1878013"/>
          <p14:tracePt t="4460" x="3883025" y="1878013"/>
          <p14:tracePt t="4466" x="3865563" y="1870075"/>
          <p14:tracePt t="4474" x="3857625" y="1870075"/>
          <p14:tracePt t="4484" x="3840163" y="1860550"/>
          <p14:tracePt t="4492" x="3832225" y="1860550"/>
          <p14:tracePt t="4498" x="3806825" y="1852613"/>
          <p14:tracePt t="4506" x="3771900" y="1844675"/>
          <p14:tracePt t="4514" x="3713163" y="1844675"/>
          <p14:tracePt t="4522" x="3652838" y="1835150"/>
          <p14:tracePt t="4530" x="3568700" y="1827213"/>
          <p14:tracePt t="4536" x="3482975" y="1827213"/>
          <p14:tracePt t="4548" x="3389313" y="1827213"/>
          <p14:tracePt t="4556" x="3287713" y="1827213"/>
          <p14:tracePt t="4560" x="3178175" y="1827213"/>
          <p14:tracePt t="4568" x="3059113" y="1827213"/>
          <p14:tracePt t="4576" x="2947988" y="1809750"/>
          <p14:tracePt t="4584" x="2846388" y="1801813"/>
          <p14:tracePt t="4592" x="2744788" y="1793875"/>
          <p14:tracePt t="4600" x="2659063" y="1793875"/>
          <p14:tracePt t="4608" x="2600325" y="1793875"/>
          <p14:tracePt t="4615" x="2557463" y="1793875"/>
          <p14:tracePt t="4624" x="2524125" y="1793875"/>
          <p14:tracePt t="4630" x="2524125" y="1801813"/>
          <p14:tracePt t="4638" x="2514600" y="1801813"/>
          <p14:tracePt t="4648" x="2506663" y="1801813"/>
          <p14:tracePt t="4654" x="2489200" y="1809750"/>
          <p14:tracePt t="4664" x="2463800" y="1819275"/>
          <p14:tracePt t="4670" x="2430463" y="1827213"/>
          <p14:tracePt t="4679" x="2379663" y="1860550"/>
          <p14:tracePt t="4686" x="2319338" y="1895475"/>
          <p14:tracePt t="4694" x="2260600" y="1920875"/>
          <p14:tracePt t="4702" x="2192338" y="1954213"/>
          <p14:tracePt t="4710" x="2141538" y="1979613"/>
          <p14:tracePt t="4716" x="2106613" y="2014538"/>
          <p14:tracePt t="4724" x="2073275" y="2039938"/>
          <p14:tracePt t="4732" x="2030413" y="2065338"/>
          <p14:tracePt t="4740" x="2012950" y="2082800"/>
          <p14:tracePt t="4750" x="1979613" y="2098675"/>
          <p14:tracePt t="4756" x="1954213" y="2116138"/>
          <p14:tracePt t="4764" x="1928813" y="2133600"/>
          <p14:tracePt t="4771" x="1893888" y="2149475"/>
          <p14:tracePt t="4781" x="1868488" y="2174875"/>
          <p14:tracePt t="4788" x="1835150" y="2200275"/>
          <p14:tracePt t="4797" x="1809750" y="2209800"/>
          <p14:tracePt t="4802" x="1776413" y="2235200"/>
          <p14:tracePt t="4809" x="1749425" y="2243138"/>
          <p14:tracePt t="4818" x="1724025" y="2252663"/>
          <p14:tracePt t="4826" x="1690688" y="2268538"/>
          <p14:tracePt t="4834" x="1665288" y="2278063"/>
          <p14:tracePt t="4842" x="1639888" y="2286000"/>
          <p14:tracePt t="4850" x="1622425" y="2286000"/>
          <p14:tracePt t="4858" x="1614488" y="2286000"/>
          <p14:tracePt t="4952" x="1589088" y="2286000"/>
          <p14:tracePt t="4960" x="1571625" y="2286000"/>
          <p14:tracePt t="4968" x="1546225" y="2278063"/>
          <p14:tracePt t="4976" x="1520825" y="2260600"/>
          <p14:tracePt t="4984" x="1495425" y="2243138"/>
          <p14:tracePt t="4990" x="1470025" y="2227263"/>
          <p14:tracePt t="4998" x="1452563" y="2200275"/>
          <p14:tracePt t="5006" x="1435100" y="2192338"/>
          <p14:tracePt t="5016" x="1409700" y="2174875"/>
          <p14:tracePt t="5021" x="1393825" y="2159000"/>
          <p14:tracePt t="5030" x="1368425" y="2149475"/>
          <p14:tracePt t="5038" x="1350963" y="2141538"/>
          <p14:tracePt t="5048" x="1333500" y="2133600"/>
          <p14:tracePt t="5054" x="1308100" y="2124075"/>
          <p14:tracePt t="5062" x="1308100" y="2116138"/>
          <p14:tracePt t="5068" x="1300163" y="2116138"/>
          <p14:tracePt t="5084" x="1290638" y="2116138"/>
          <p14:tracePt t="5124" x="1282700" y="2116138"/>
          <p14:tracePt t="5157" x="1274763" y="2124075"/>
          <p14:tracePt t="5163" x="1274763" y="2133600"/>
          <p14:tracePt t="5178" x="1265238" y="2133600"/>
          <p14:tracePt t="5420" x="1274763" y="2133600"/>
          <p14:tracePt t="5431" x="1274763" y="2124075"/>
          <p14:tracePt t="5436" x="1282700" y="2116138"/>
          <p14:tracePt t="5444" x="1282700" y="2108200"/>
          <p14:tracePt t="5452" x="1290638" y="2098675"/>
          <p14:tracePt t="5460" x="1300163" y="2090738"/>
          <p14:tracePt t="5468" x="1300163" y="2073275"/>
          <p14:tracePt t="5476" x="1300163" y="2065338"/>
          <p14:tracePt t="5484" x="1308100" y="2065338"/>
          <p14:tracePt t="5492" x="1317625" y="2055813"/>
          <p14:tracePt t="5500" x="1317625" y="2047875"/>
          <p14:tracePt t="5508" x="1317625" y="2039938"/>
          <p14:tracePt t="5522" x="1317625" y="2030413"/>
          <p14:tracePt t="5530" x="1317625" y="2022475"/>
          <p14:tracePt t="5547" x="1325563" y="2014538"/>
          <p14:tracePt t="5554" x="1325563" y="2005013"/>
          <p14:tracePt t="5570" x="1325563" y="1997075"/>
          <p14:tracePt t="5578" x="1325563" y="1989138"/>
          <p14:tracePt t="5586" x="1325563" y="1979613"/>
          <p14:tracePt t="5600" x="1325563" y="1971675"/>
          <p14:tracePt t="5609" x="1325563" y="1963738"/>
          <p14:tracePt t="5624" x="1325563" y="1946275"/>
          <p14:tracePt t="5632" x="1325563" y="1928813"/>
          <p14:tracePt t="5640" x="1325563" y="1920875"/>
          <p14:tracePt t="5648" x="1325563" y="1903413"/>
          <p14:tracePt t="5664" x="1325563" y="1885950"/>
          <p14:tracePt t="5674" x="1325563" y="1870075"/>
          <p14:tracePt t="5681" x="1325563" y="1860550"/>
          <p14:tracePt t="5686" x="1325563" y="1844675"/>
          <p14:tracePt t="5695" x="1333500" y="1819275"/>
          <p14:tracePt t="5704" x="1343025" y="1819275"/>
          <p14:tracePt t="5710" x="1343025" y="1801813"/>
          <p14:tracePt t="5726" x="1350963" y="1793875"/>
          <p14:tracePt t="5734" x="1358900" y="1784350"/>
          <p14:tracePt t="5743" x="1368425" y="1776413"/>
          <p14:tracePt t="5750" x="1368425" y="1766888"/>
          <p14:tracePt t="5758" x="1376363" y="1758950"/>
          <p14:tracePt t="5766" x="1384300" y="1751013"/>
          <p14:tracePt t="5772" x="1393825" y="1741488"/>
          <p14:tracePt t="5782" x="1393825" y="1733550"/>
          <p14:tracePt t="5788" x="1401763" y="1725613"/>
          <p14:tracePt t="5797" x="1409700" y="1725613"/>
          <p14:tracePt t="5803" x="1409700" y="1716088"/>
          <p14:tracePt t="5813" x="1409700" y="1708150"/>
          <p14:tracePt t="5820" x="1419225" y="1708150"/>
          <p14:tracePt t="5830" x="1427163" y="1700213"/>
          <p14:tracePt t="5837" x="1435100" y="1700213"/>
          <p14:tracePt t="5923" x="1435100" y="1725613"/>
          <p14:tracePt t="5931" x="1419225" y="1758950"/>
          <p14:tracePt t="5938" x="1384300" y="1809750"/>
          <p14:tracePt t="5947" x="1350963" y="1870075"/>
          <p14:tracePt t="5954" x="1325563" y="1938338"/>
          <p14:tracePt t="5963" x="1290638" y="1971675"/>
          <p14:tracePt t="5985" x="1265238" y="2039938"/>
          <p14:tracePt t="5992" x="1257300" y="2047875"/>
          <p14:tracePt t="6000" x="1257300" y="2055813"/>
          <p14:tracePt t="6008" x="1257300" y="2065338"/>
          <p14:tracePt t="6579" x="1282700" y="2082800"/>
          <p14:tracePt t="6586" x="1343025" y="2116138"/>
          <p14:tracePt t="6594" x="1376363" y="2141538"/>
          <p14:tracePt t="6602" x="1419225" y="2166938"/>
          <p14:tracePt t="6610" x="1452563" y="2200275"/>
          <p14:tracePt t="6618" x="1487488" y="2227263"/>
          <p14:tracePt t="6626" x="1528763" y="2252663"/>
          <p14:tracePt t="6635" x="1579563" y="2286000"/>
          <p14:tracePt t="6642" x="1622425" y="2311400"/>
          <p14:tracePt t="6650" x="1657350" y="2319338"/>
          <p14:tracePt t="6658" x="1690688" y="2328863"/>
          <p14:tracePt t="6666" x="1741488" y="2336800"/>
          <p14:tracePt t="6674" x="1792288" y="2336800"/>
          <p14:tracePt t="6682" x="1878013" y="2336800"/>
          <p14:tracePt t="6688" x="1962150" y="2336800"/>
          <p14:tracePt t="6696" x="2047875" y="2336800"/>
          <p14:tracePt t="6704" x="2106613" y="2336800"/>
          <p14:tracePt t="6714" x="2157413" y="2336800"/>
          <p14:tracePt t="6720" x="2182813" y="2328863"/>
          <p14:tracePt t="6729" x="2208213" y="2319338"/>
          <p14:tracePt t="6736" x="2217738" y="2319338"/>
          <p14:tracePt t="6744" x="2225675" y="2319338"/>
          <p14:tracePt t="6760" x="2225675" y="2311400"/>
          <p14:tracePt t="6766" x="2235200" y="2303463"/>
          <p14:tracePt t="6776" x="2235200" y="2293938"/>
          <p14:tracePt t="6783" x="2243138" y="2293938"/>
          <p14:tracePt t="6790" x="2243138" y="2286000"/>
          <p14:tracePt t="6798" x="2243138" y="2278063"/>
          <p14:tracePt t="6806" x="2251075" y="2278063"/>
          <p14:tracePt t="6814" x="2251075" y="2268538"/>
          <p14:tracePt t="6822" x="2251075" y="2260600"/>
          <p14:tracePt t="6830" x="2251075" y="2252663"/>
          <p14:tracePt t="6848" x="2251075" y="2243138"/>
          <p14:tracePt t="6854" x="2251075" y="2235200"/>
          <p14:tracePt t="6869" x="2251075" y="2217738"/>
          <p14:tracePt t="6876" x="2251075" y="2209800"/>
          <p14:tracePt t="6892" x="2251075" y="2200275"/>
          <p14:tracePt t="6900" x="2251075" y="2192338"/>
          <p14:tracePt t="6916" x="2251075" y="2184400"/>
          <p14:tracePt t="6924" x="2243138" y="2174875"/>
          <p14:tracePt t="6931" x="2243138" y="2166938"/>
          <p14:tracePt t="6948" x="2235200" y="2159000"/>
          <p14:tracePt t="6964" x="2235200" y="2149475"/>
          <p14:tracePt t="7003" x="2235200" y="2141538"/>
          <p14:tracePt t="7088" x="2235200" y="2133600"/>
          <p14:tracePt t="7104" x="2225675" y="2124075"/>
          <p14:tracePt t="7112" x="2217738" y="2108200"/>
          <p14:tracePt t="7120" x="2208213" y="2090738"/>
          <p14:tracePt t="7126" x="2200275" y="2073275"/>
          <p14:tracePt t="7133" x="2192338" y="2047875"/>
          <p14:tracePt t="7142" x="2182813" y="2014538"/>
          <p14:tracePt t="7150" x="2166938" y="1979613"/>
          <p14:tracePt t="7158" x="2157413" y="1946275"/>
          <p14:tracePt t="7166" x="2141538" y="1911350"/>
          <p14:tracePt t="7174" x="2124075" y="1878013"/>
          <p14:tracePt t="7181" x="2106613" y="1844675"/>
          <p14:tracePt t="7190" x="2090738" y="1801813"/>
          <p14:tracePt t="7198" x="2065338" y="1766888"/>
          <p14:tracePt t="7204" x="2047875" y="1741488"/>
          <p14:tracePt t="7213" x="2030413" y="1716088"/>
          <p14:tracePt t="7220" x="2022475" y="1700213"/>
          <p14:tracePt t="7230" x="2012950" y="1682750"/>
          <p14:tracePt t="7236" x="2005013" y="1665288"/>
          <p14:tracePt t="7245" x="1997075" y="1665288"/>
          <p14:tracePt t="7252" x="1987550" y="1657350"/>
          <p14:tracePt t="7260" x="1987550" y="1649413"/>
          <p14:tracePt t="7408" x="1987550" y="1665288"/>
          <p14:tracePt t="7415" x="1987550" y="1690688"/>
          <p14:tracePt t="7424" x="1997075" y="1725613"/>
          <p14:tracePt t="7432" x="2005013" y="1766888"/>
          <p14:tracePt t="7440" x="2012950" y="1819275"/>
          <p14:tracePt t="7448" x="2038350" y="1878013"/>
          <p14:tracePt t="7456" x="2055813" y="1938338"/>
          <p14:tracePt t="7465" x="2073275" y="1989138"/>
          <p14:tracePt t="7471" x="2081213" y="2022475"/>
          <p14:tracePt t="7478" x="2090738" y="2039938"/>
          <p14:tracePt t="7486" x="2098675" y="2065338"/>
          <p14:tracePt t="7520" x="2116138" y="2098675"/>
          <p14:tracePt t="8435" x="2124075" y="2174875"/>
          <p14:tracePt t="8444" x="2141538" y="2278063"/>
          <p14:tracePt t="8450" x="2149475" y="2362200"/>
          <p14:tracePt t="8462" x="2157413" y="2447925"/>
          <p14:tracePt t="8466" x="2174875" y="2532063"/>
          <p14:tracePt t="8472" x="2182813" y="2608263"/>
          <p14:tracePt t="8480" x="2192338" y="2668588"/>
          <p14:tracePt t="8488" x="2200275" y="2727325"/>
          <p14:tracePt t="8498" x="2225675" y="2787650"/>
          <p14:tracePt t="8504" x="2235200" y="2830513"/>
          <p14:tracePt t="8513" x="2243138" y="2889250"/>
          <p14:tracePt t="8523" x="2251075" y="2922588"/>
          <p14:tracePt t="8532" x="2260600" y="2957513"/>
          <p14:tracePt t="8546" x="2276475" y="2990850"/>
          <p14:tracePt t="8550" x="2286000" y="3000375"/>
          <p14:tracePt t="8558" x="2286000" y="3008313"/>
          <p14:tracePt t="8739" x="2286000" y="2990850"/>
          <p14:tracePt t="8746" x="2286000" y="2982913"/>
          <p14:tracePt t="8754" x="2286000" y="2957513"/>
          <p14:tracePt t="8762" x="2268538" y="2932113"/>
          <p14:tracePt t="8770" x="2243138" y="2897188"/>
          <p14:tracePt t="8779" x="2217738" y="2871788"/>
          <p14:tracePt t="8786" x="2192338" y="2846388"/>
          <p14:tracePt t="8795" x="2182813" y="2830513"/>
          <p14:tracePt t="8802" x="2174875" y="2813050"/>
          <p14:tracePt t="8810" x="2166938" y="2795588"/>
          <p14:tracePt t="8818" x="2157413" y="2787650"/>
          <p14:tracePt t="8824" x="2157413" y="2778125"/>
          <p14:tracePt t="8832" x="2149475" y="2770188"/>
          <p14:tracePt t="8840" x="2149475" y="2762250"/>
          <p14:tracePt t="9412" x="2174875" y="2787650"/>
          <p14:tracePt t="9420" x="2225675" y="2838450"/>
          <p14:tracePt t="9429" x="2276475" y="2881313"/>
          <p14:tracePt t="9436" x="2327275" y="2949575"/>
          <p14:tracePt t="9442" x="2379663" y="3000375"/>
          <p14:tracePt t="9450" x="2420938" y="3033713"/>
          <p14:tracePt t="9462" x="2455863" y="3076575"/>
          <p14:tracePt t="9466" x="2497138" y="3109913"/>
          <p14:tracePt t="9474" x="2532063" y="3144838"/>
          <p14:tracePt t="9482" x="2549525" y="3160713"/>
          <p14:tracePt t="9490" x="2557463" y="3178175"/>
          <p14:tracePt t="9498" x="2565400" y="3186113"/>
          <p14:tracePt t="9506" x="2565400" y="3195638"/>
          <p14:tracePt t="9514" x="2574925" y="3195638"/>
          <p14:tracePt t="9522" x="2582863" y="3203575"/>
          <p14:tracePt t="9530" x="2582863" y="3211513"/>
          <p14:tracePt t="9545" x="2590800" y="3211513"/>
          <p14:tracePt t="9560" x="2590800" y="3221038"/>
          <p14:tracePt t="9568" x="2590800" y="3228975"/>
          <p14:tracePt t="9576" x="2590800" y="3238500"/>
          <p14:tracePt t="9593" x="2590800" y="3246438"/>
          <p14:tracePt t="9600" x="2590800" y="3254375"/>
          <p14:tracePt t="9608" x="2600325" y="3254375"/>
          <p14:tracePt t="9654" x="2600325" y="3263900"/>
          <p14:tracePt t="9670" x="2608263" y="3271838"/>
          <p14:tracePt t="9678" x="2608263" y="3279775"/>
          <p14:tracePt t="9686" x="2608263" y="3289300"/>
          <p14:tracePt t="9695" x="2608263" y="3297238"/>
          <p14:tracePt t="9700" x="2616200" y="3305175"/>
          <p14:tracePt t="9710" x="2616200" y="3314700"/>
          <p14:tracePt t="9716" x="2625725" y="3330575"/>
          <p14:tracePt t="9724" x="2625725" y="3340100"/>
          <p14:tracePt t="9732" x="2625725" y="3365500"/>
          <p14:tracePt t="9740" x="2625725" y="3390900"/>
          <p14:tracePt t="9748" x="2625725" y="3408363"/>
          <p14:tracePt t="9756" x="2625725" y="3433763"/>
          <p14:tracePt t="9764" x="2625725" y="3441700"/>
          <p14:tracePt t="9772" x="2633663" y="3449638"/>
          <p14:tracePt t="9781" x="2633663" y="3459163"/>
          <p14:tracePt t="9788" x="2633663" y="3467100"/>
          <p14:tracePt t="9960" x="2625725" y="3459163"/>
          <p14:tracePt t="13754" x="2668588" y="3509963"/>
          <p14:tracePt t="13764" x="2735263" y="3560763"/>
          <p14:tracePt t="13770" x="2795588" y="3629025"/>
          <p14:tracePt t="13778" x="2879725" y="3705225"/>
          <p14:tracePt t="13786" x="2955925" y="3816350"/>
          <p14:tracePt t="13795" x="3033713" y="3917950"/>
          <p14:tracePt t="13802" x="3100388" y="4027488"/>
          <p14:tracePt t="13810" x="3160713" y="4146550"/>
          <p14:tracePt t="13818" x="3203575" y="4275138"/>
          <p14:tracePt t="13824" x="3244850" y="4394200"/>
          <p14:tracePt t="13831" x="3279775" y="4521200"/>
          <p14:tracePt t="13840" x="3287713" y="4665663"/>
          <p14:tracePt t="13848" x="3297238" y="4775200"/>
          <p14:tracePt t="13856" x="3297238" y="4903788"/>
          <p14:tracePt t="13864" x="3313113" y="5013325"/>
          <p14:tracePt t="13872" x="3322638" y="5116513"/>
          <p14:tracePt t="13880" x="3330575" y="5200650"/>
          <p14:tracePt t="13888" x="3330575" y="5286375"/>
          <p14:tracePt t="13896" x="3330575" y="5362575"/>
          <p14:tracePt t="13902" x="3330575" y="5413375"/>
          <p14:tracePt t="13911" x="3330575" y="5472113"/>
          <p14:tracePt t="13920" x="3322638" y="5540375"/>
          <p14:tracePt t="13927" x="3313113" y="5583238"/>
          <p14:tracePt t="13934" x="3297238" y="5616575"/>
          <p14:tracePt t="13942" x="3279775" y="5651500"/>
          <p14:tracePt t="13950" x="3270250" y="5676900"/>
          <p14:tracePt t="13959" x="3244850" y="5710238"/>
          <p14:tracePt t="13966" x="3228975" y="5735638"/>
          <p14:tracePt t="13974" x="3203575" y="5770563"/>
          <p14:tracePt t="13984" x="3186113" y="5803900"/>
          <p14:tracePt t="13989" x="3160713" y="5838825"/>
          <p14:tracePt t="13996" x="3143250" y="5864225"/>
          <p14:tracePt t="14006" x="3135313" y="5880100"/>
          <p14:tracePt t="14012" x="3117850" y="5905500"/>
          <p14:tracePt t="14021" x="3100388" y="5922963"/>
          <p14:tracePt t="14029" x="3092450" y="5922963"/>
          <p14:tracePt t="14036" x="3092450" y="5932488"/>
          <p14:tracePt t="14045" x="3092450" y="5940425"/>
          <p14:tracePt t="14122" x="3092450" y="5932488"/>
          <p14:tracePt t="14130" x="3092450" y="5915025"/>
          <p14:tracePt t="14138" x="3100388" y="5897563"/>
          <p14:tracePt t="14146" x="3100388" y="5872163"/>
          <p14:tracePt t="14154" x="3109913" y="5838825"/>
          <p14:tracePt t="14162" x="3109913" y="5778500"/>
          <p14:tracePt t="14170" x="3117850" y="5735638"/>
          <p14:tracePt t="14176" x="3117850" y="5676900"/>
          <p14:tracePt t="14184" x="3117850" y="5616575"/>
          <p14:tracePt t="14192" x="3117850" y="5575300"/>
          <p14:tracePt t="14200" x="3100388" y="5532438"/>
          <p14:tracePt t="14211" x="3084513" y="5481638"/>
          <p14:tracePt t="14216" x="3067050" y="5446713"/>
          <p14:tracePt t="14224" x="3049588" y="5413375"/>
          <p14:tracePt t="14232" x="3024188" y="5370513"/>
          <p14:tracePt t="14240" x="2998788" y="5337175"/>
          <p14:tracePt t="14248" x="2965450" y="5302250"/>
          <p14:tracePt t="14256" x="2940050" y="5251450"/>
          <p14:tracePt t="14262" x="2897188" y="5200650"/>
          <p14:tracePt t="14272" x="2854325" y="5132388"/>
          <p14:tracePt t="14281" x="2811463" y="5073650"/>
          <p14:tracePt t="14286" x="2770188" y="5030788"/>
          <p14:tracePt t="14296" x="2735263" y="4997450"/>
          <p14:tracePt t="14302" x="2709863" y="4954588"/>
          <p14:tracePt t="14313" x="2693988" y="4937125"/>
          <p14:tracePt t="14318" x="2676525" y="4919663"/>
          <p14:tracePt t="14328" x="2668588" y="4911725"/>
          <p14:tracePt t="14334" x="2668588" y="4903788"/>
          <p14:tracePt t="14342" x="2659063" y="4903788"/>
          <p14:tracePt t="14388" x="2668588" y="4903788"/>
          <p14:tracePt t="14397" x="2668588" y="4911725"/>
          <p14:tracePt t="14404" x="2668588" y="4919663"/>
          <p14:tracePt t="14412" x="2659063" y="4937125"/>
          <p14:tracePt t="14420" x="2651125" y="4962525"/>
          <p14:tracePt t="14429" x="2651125" y="4987925"/>
          <p14:tracePt t="14434" x="2633663" y="5022850"/>
          <p14:tracePt t="14442" x="2600325" y="5056188"/>
          <p14:tracePt t="14451" x="2574925" y="5116513"/>
          <p14:tracePt t="14458" x="2540000" y="5157788"/>
          <p14:tracePt t="14466" x="2524125" y="5200650"/>
          <p14:tracePt t="14474" x="2506663" y="5235575"/>
          <p14:tracePt t="14482" x="2481263" y="5276850"/>
          <p14:tracePt t="14490" x="2463800" y="5302250"/>
          <p14:tracePt t="14498" x="2455863" y="5311775"/>
          <p14:tracePt t="14506" x="2446338" y="5327650"/>
          <p14:tracePt t="14514" x="2446338" y="5337175"/>
          <p14:tracePt t="14536" x="2446338" y="5345113"/>
          <p14:tracePt t="14544" x="2438400" y="5353050"/>
          <p14:tracePt t="14568" x="2430463" y="5362575"/>
          <p14:tracePt t="14583" x="2420938" y="5370513"/>
          <p14:tracePt t="14622" x="2420938" y="5362575"/>
          <p14:tracePt t="14630" x="2420938" y="5353050"/>
          <p14:tracePt t="14638" x="2420938" y="5337175"/>
          <p14:tracePt t="14645" x="2420938" y="5319713"/>
          <p14:tracePt t="14654" x="2420938" y="5311775"/>
          <p14:tracePt t="14662" x="2420938" y="5294313"/>
          <p14:tracePt t="14670" x="2430463" y="5286375"/>
          <p14:tracePt t="14679" x="2438400" y="5276850"/>
          <p14:tracePt t="14686" x="2438400" y="5268913"/>
          <p14:tracePt t="14694" x="2455863" y="5260975"/>
          <p14:tracePt t="14703" x="2471738" y="5260975"/>
          <p14:tracePt t="14709" x="2489200" y="5260975"/>
          <p14:tracePt t="14716" x="2514600" y="5260975"/>
          <p14:tracePt t="14724" x="2540000" y="5251450"/>
          <p14:tracePt t="14732" x="2565400" y="5251450"/>
          <p14:tracePt t="14740" x="2600325" y="5251450"/>
          <p14:tracePt t="14748" x="2633663" y="5251450"/>
          <p14:tracePt t="14756" x="2659063" y="5251450"/>
          <p14:tracePt t="14764" x="2676525" y="5260975"/>
          <p14:tracePt t="14777" x="2684463" y="5260975"/>
          <p14:tracePt t="14780" x="2693988" y="5276850"/>
          <p14:tracePt t="14786" x="2693988" y="5294313"/>
          <p14:tracePt t="14794" x="2693988" y="5319713"/>
          <p14:tracePt t="14802" x="2684463" y="5345113"/>
          <p14:tracePt t="14811" x="2659063" y="5370513"/>
          <p14:tracePt t="14818" x="2633663" y="5405438"/>
          <p14:tracePt t="14827" x="2616200" y="5430838"/>
          <p14:tracePt t="14834" x="2600325" y="5446713"/>
          <p14:tracePt t="14842" x="2582863" y="5464175"/>
          <p14:tracePt t="14858" x="2574925" y="5472113"/>
          <p14:tracePt t="14866" x="2565400" y="5481638"/>
          <p14:tracePt t="14880" x="2557463" y="5489575"/>
          <p14:tracePt t="14890" x="2532063" y="5497513"/>
          <p14:tracePt t="14896" x="2514600" y="5497513"/>
          <p14:tracePt t="14904" x="2481263" y="5507038"/>
          <p14:tracePt t="14914" x="2438400" y="5507038"/>
          <p14:tracePt t="14920" x="2405063" y="5507038"/>
          <p14:tracePt t="14928" x="2370138" y="5507038"/>
          <p14:tracePt t="14936" x="2336800" y="5497513"/>
          <p14:tracePt t="14945" x="2319338" y="5489575"/>
          <p14:tracePt t="14954" x="2301875" y="5472113"/>
          <p14:tracePt t="14960" x="2286000" y="5456238"/>
          <p14:tracePt t="14983" x="2260600" y="5395913"/>
          <p14:tracePt t="14990" x="2260600" y="5387975"/>
          <p14:tracePt t="14998" x="2251075" y="5362575"/>
          <p14:tracePt t="15006" x="2243138" y="5345113"/>
          <p14:tracePt t="15014" x="2243138" y="5327650"/>
          <p14:tracePt t="15023" x="2235200" y="5327650"/>
          <p14:tracePt t="15030" x="2225675" y="5319713"/>
          <p14:tracePt t="15038" x="2225675" y="5311775"/>
          <p14:tracePt t="15046" x="2217738" y="5311775"/>
          <p14:tracePt t="15054" x="2208213" y="5294313"/>
          <p14:tracePt t="15060" x="2208213" y="5286375"/>
          <p14:tracePt t="15077" x="2208213" y="5276850"/>
          <p14:tracePt t="15084" x="2208213" y="5268913"/>
          <p14:tracePt t="15127" x="2217738" y="5268913"/>
          <p14:tracePt t="15140" x="2225675" y="5268913"/>
          <p14:tracePt t="15148" x="2243138" y="5268913"/>
          <p14:tracePt t="15154" x="2251075" y="5286375"/>
          <p14:tracePt t="15163" x="2276475" y="5302250"/>
          <p14:tracePt t="15170" x="2301875" y="5319713"/>
          <p14:tracePt t="15179" x="2336800" y="5319713"/>
          <p14:tracePt t="15186" x="2379663" y="5337175"/>
          <p14:tracePt t="15195" x="2413000" y="5337175"/>
          <p14:tracePt t="15202" x="2446338" y="5337175"/>
          <p14:tracePt t="15210" x="2481263" y="5327650"/>
          <p14:tracePt t="15219" x="2497138" y="5319713"/>
          <p14:tracePt t="15227" x="2524125" y="5302250"/>
          <p14:tracePt t="15234" x="2540000" y="5286375"/>
          <p14:tracePt t="15242" x="2565400" y="5268913"/>
          <p14:tracePt t="15248" x="2574925" y="5243513"/>
          <p14:tracePt t="15256" x="2582863" y="5235575"/>
          <p14:tracePt t="15264" x="2590800" y="5218113"/>
          <p14:tracePt t="15272" x="2600325" y="5192713"/>
          <p14:tracePt t="15280" x="2608263" y="5167313"/>
          <p14:tracePt t="15288" x="2616200" y="5149850"/>
          <p14:tracePt t="15296" x="2625725" y="5124450"/>
          <p14:tracePt t="15304" x="2633663" y="5099050"/>
          <p14:tracePt t="15312" x="2633663" y="5081588"/>
          <p14:tracePt t="15318" x="2641600" y="5056188"/>
          <p14:tracePt t="15327" x="2651125" y="5030788"/>
          <p14:tracePt t="15334" x="2651125" y="5005388"/>
          <p14:tracePt t="15344" x="2651125" y="4987925"/>
          <p14:tracePt t="15350" x="2651125" y="4962525"/>
          <p14:tracePt t="15359" x="2651125" y="4946650"/>
          <p14:tracePt t="15374" x="2651125" y="4937125"/>
          <p14:tracePt t="15382" x="2651125" y="4929188"/>
          <p14:tracePt t="15398" x="2651125" y="4919663"/>
          <p14:tracePt t="15460" x="2659063" y="4919663"/>
          <p14:tracePt t="15476" x="2668588" y="4919663"/>
          <p14:tracePt t="15484" x="2676525" y="4929188"/>
          <p14:tracePt t="15489" x="2676525" y="4937125"/>
          <p14:tracePt t="15498" x="2684463" y="4937125"/>
          <p14:tracePt t="15509" x="2693988" y="4946650"/>
          <p14:tracePt t="15514" x="2693988" y="4954588"/>
          <p14:tracePt t="15522" x="2701925" y="4954588"/>
          <p14:tracePt t="15546" x="2709863" y="4954588"/>
          <p14:tracePt t="15600" x="2727325" y="4937125"/>
          <p14:tracePt t="15608" x="2735263" y="4929188"/>
          <p14:tracePt t="15616" x="2735263" y="4903788"/>
          <p14:tracePt t="15624" x="2735263" y="4886325"/>
          <p14:tracePt t="15632" x="2735263" y="4868863"/>
          <p14:tracePt t="15640" x="2735263" y="4843463"/>
          <p14:tracePt t="15648" x="2727325" y="4818063"/>
          <p14:tracePt t="15656" x="2719388" y="4792663"/>
          <p14:tracePt t="15664" x="2709863" y="4775200"/>
          <p14:tracePt t="15672" x="2701925" y="4749800"/>
          <p14:tracePt t="15680" x="2684463" y="4724400"/>
          <p14:tracePt t="15686" x="2659063" y="4699000"/>
          <p14:tracePt t="15695" x="2633663" y="4683125"/>
          <p14:tracePt t="15702" x="2608263" y="4665663"/>
          <p14:tracePt t="15712" x="2590800" y="4657725"/>
          <p14:tracePt t="15718" x="2574925" y="4640263"/>
          <p14:tracePt t="15728" x="2549525" y="4630738"/>
          <p14:tracePt t="15734" x="2524125" y="4622800"/>
          <p14:tracePt t="15742" x="2506663" y="4614863"/>
          <p14:tracePt t="15750" x="2497138" y="4605338"/>
          <p14:tracePt t="15758" x="2481263" y="4597400"/>
          <p14:tracePt t="15766" x="2463800" y="4597400"/>
          <p14:tracePt t="15772" x="2455863" y="4597400"/>
          <p14:tracePt t="15780" x="2446338" y="4597400"/>
          <p14:tracePt t="15791" x="2438400" y="4597400"/>
          <p14:tracePt t="15796" x="2420938" y="4597400"/>
          <p14:tracePt t="15804" x="2395538" y="4597400"/>
          <p14:tracePt t="15812" x="2379663" y="4597400"/>
          <p14:tracePt t="15820" x="2352675" y="4597400"/>
          <p14:tracePt t="15828" x="2327275" y="4605338"/>
          <p14:tracePt t="15836" x="2301875" y="4614863"/>
          <p14:tracePt t="15846" x="2286000" y="4622800"/>
          <p14:tracePt t="15850" x="2260600" y="4630738"/>
          <p14:tracePt t="15858" x="2235200" y="4640263"/>
          <p14:tracePt t="15866" x="2208213" y="4648200"/>
          <p14:tracePt t="15874" x="2192338" y="4657725"/>
          <p14:tracePt t="15882" x="2166938" y="4665663"/>
          <p14:tracePt t="15890" x="2141538" y="4673600"/>
          <p14:tracePt t="15898" x="2116138" y="4683125"/>
          <p14:tracePt t="15906" x="2106613" y="4683125"/>
          <p14:tracePt t="15914" x="2090738" y="4691063"/>
          <p14:tracePt t="15922" x="2073275" y="4691063"/>
          <p14:tracePt t="15930" x="2065338" y="4691063"/>
          <p14:tracePt t="15937" x="2055813" y="4699000"/>
          <p14:tracePt t="15945" x="2038350" y="4699000"/>
          <p14:tracePt t="15952" x="2022475" y="4699000"/>
          <p14:tracePt t="15961" x="1987550" y="4699000"/>
          <p14:tracePt t="15982" x="1928813" y="4699000"/>
          <p14:tracePt t="15984" x="1893888" y="4699000"/>
          <p14:tracePt t="15993" x="1860550" y="4691063"/>
          <p14:tracePt t="16000" x="1827213" y="4691063"/>
          <p14:tracePt t="16008" x="1792288" y="4691063"/>
          <p14:tracePt t="16016" x="1749425" y="4691063"/>
          <p14:tracePt t="16024" x="1690688" y="4683125"/>
          <p14:tracePt t="16032" x="1665288" y="4673600"/>
          <p14:tracePt t="16038" x="1631950" y="4673600"/>
          <p14:tracePt t="16046" x="1597025" y="4673600"/>
          <p14:tracePt t="16054" x="1563688" y="4673600"/>
          <p14:tracePt t="16062" x="1538288" y="4673600"/>
          <p14:tracePt t="16070" x="1503363" y="4665663"/>
          <p14:tracePt t="16078" x="1470025" y="4665663"/>
          <p14:tracePt t="16086" x="1444625" y="4665663"/>
          <p14:tracePt t="16095" x="1427163" y="4665663"/>
          <p14:tracePt t="16102" x="1409700" y="4665663"/>
          <p14:tracePt t="16109" x="1393825" y="4673600"/>
          <p14:tracePt t="16118" x="1384300" y="4673600"/>
          <p14:tracePt t="16124" x="1376363" y="4673600"/>
          <p14:tracePt t="16132" x="1358900" y="4683125"/>
          <p14:tracePt t="16140" x="1358900" y="4691063"/>
          <p14:tracePt t="16148" x="1350963" y="4699000"/>
          <p14:tracePt t="16156" x="1343025" y="4699000"/>
          <p14:tracePt t="16164" x="1333500" y="4716463"/>
          <p14:tracePt t="16173" x="1333500" y="4733925"/>
          <p14:tracePt t="16180" x="1325563" y="4741863"/>
          <p14:tracePt t="16188" x="1317625" y="4759325"/>
          <p14:tracePt t="16196" x="1308100" y="4784725"/>
          <p14:tracePt t="16202" x="1300163" y="4792663"/>
          <p14:tracePt t="16212" x="1290638" y="4818063"/>
          <p14:tracePt t="16218" x="1282700" y="4843463"/>
          <p14:tracePt t="16227" x="1274763" y="4860925"/>
          <p14:tracePt t="16234" x="1274763" y="4868863"/>
          <p14:tracePt t="16246" x="1274763" y="4878388"/>
          <p14:tracePt t="16250" x="1265238" y="4886325"/>
          <p14:tracePt t="16266" x="1265238" y="4894263"/>
          <p14:tracePt t="16283" x="1265238" y="4903788"/>
          <p14:tracePt t="16288" x="1265238" y="4911725"/>
          <p14:tracePt t="16312" x="1274763" y="4919663"/>
          <p14:tracePt t="16337" x="1282700" y="4929188"/>
          <p14:tracePt t="16398" x="1290638" y="4929188"/>
          <p14:tracePt t="16406" x="1300163" y="4937125"/>
          <p14:tracePt t="16540" x="1282700" y="4937125"/>
          <p14:tracePt t="16549" x="1257300" y="4937125"/>
          <p14:tracePt t="16556" x="1239838" y="4946650"/>
          <p14:tracePt t="16564" x="1214438" y="4954588"/>
          <p14:tracePt t="16570" x="1189038" y="4962525"/>
          <p14:tracePt t="16580" x="1147763" y="4987925"/>
          <p14:tracePt t="16586" x="1112838" y="4997450"/>
          <p14:tracePt t="16595" x="1095375" y="5005388"/>
          <p14:tracePt t="16602" x="1095375" y="5013325"/>
          <p14:tracePt t="16884" x="1095375" y="5022850"/>
          <p14:tracePt t="16893" x="1112838" y="5038725"/>
          <p14:tracePt t="16900" x="1163638" y="5073650"/>
          <p14:tracePt t="16908" x="1223963" y="5099050"/>
          <p14:tracePt t="16914" x="1325563" y="5124450"/>
          <p14:tracePt t="16922" x="1427163" y="5149850"/>
          <p14:tracePt t="16929" x="1528763" y="5157788"/>
          <p14:tracePt t="16938" x="1639888" y="5167313"/>
          <p14:tracePt t="16946" x="1758950" y="5167313"/>
          <p14:tracePt t="16954" x="1852613" y="5167313"/>
          <p14:tracePt t="16963" x="1936750" y="5167313"/>
          <p14:tracePt t="16981" x="2030413" y="5167313"/>
          <p14:tracePt t="16986" x="2065338" y="5141913"/>
          <p14:tracePt t="16995" x="2116138" y="5106988"/>
          <p14:tracePt t="17000" x="2166938" y="5081588"/>
          <p14:tracePt t="17009" x="2217738" y="5038725"/>
          <p14:tracePt t="17016" x="2251075" y="5013325"/>
          <p14:tracePt t="17024" x="2293938" y="4972050"/>
          <p14:tracePt t="17032" x="2327275" y="4937125"/>
          <p14:tracePt t="17040" x="2352675" y="4911725"/>
          <p14:tracePt t="17050" x="2379663" y="4886325"/>
          <p14:tracePt t="17056" x="2395538" y="4860925"/>
          <p14:tracePt t="17064" x="2405063" y="4835525"/>
          <p14:tracePt t="17072" x="2413000" y="4818063"/>
          <p14:tracePt t="17080" x="2420938" y="4792663"/>
          <p14:tracePt t="17086" x="2420938" y="4775200"/>
          <p14:tracePt t="17096" x="2420938" y="4759325"/>
          <p14:tracePt t="17102" x="2420938" y="4733925"/>
          <p14:tracePt t="17111" x="2420938" y="4716463"/>
          <p14:tracePt t="17118" x="2413000" y="4708525"/>
          <p14:tracePt t="17127" x="2405063" y="4691063"/>
          <p14:tracePt t="17134" x="2395538" y="4673600"/>
          <p14:tracePt t="17143" x="2395538" y="4665663"/>
          <p14:tracePt t="17149" x="2387600" y="4665663"/>
          <p14:tracePt t="17158" x="2379663" y="4657725"/>
          <p14:tracePt t="17166" x="2370138" y="4648200"/>
          <p14:tracePt t="17183" x="2370138" y="4640263"/>
          <p14:tracePt t="17196" x="2362200" y="4630738"/>
          <p14:tracePt t="17212" x="2352675" y="4630738"/>
          <p14:tracePt t="17228" x="2336800" y="4630738"/>
          <p14:tracePt t="17236" x="2311400" y="4630738"/>
          <p14:tracePt t="17245" x="2293938" y="4630738"/>
          <p14:tracePt t="17252" x="2268538" y="4630738"/>
          <p14:tracePt t="17260" x="2243138" y="4630738"/>
          <p14:tracePt t="17266" x="2217738" y="4630738"/>
          <p14:tracePt t="17276" x="2192338" y="4640263"/>
          <p14:tracePt t="17282" x="2166938" y="4648200"/>
          <p14:tracePt t="17290" x="2132013" y="4657725"/>
          <p14:tracePt t="17298" x="2098675" y="4673600"/>
          <p14:tracePt t="17306" x="2047875" y="4691063"/>
          <p14:tracePt t="17314" x="2022475" y="4699000"/>
          <p14:tracePt t="17322" x="1987550" y="4716463"/>
          <p14:tracePt t="17330" x="1962150" y="4724400"/>
          <p14:tracePt t="17338" x="1954213" y="4733925"/>
          <p14:tracePt t="17346" x="1946275" y="4741863"/>
          <p14:tracePt t="18215" x="1954213" y="4716463"/>
          <p14:tracePt t="18222" x="1962150" y="4716463"/>
          <p14:tracePt t="18230" x="1962150" y="4708525"/>
          <p14:tracePt t="18238" x="1962150" y="4699000"/>
          <p14:tracePt t="18300" x="1962150" y="4691063"/>
          <p14:tracePt t="18309" x="1962150" y="4683125"/>
          <p14:tracePt t="18316" x="1962150" y="4673600"/>
          <p14:tracePt t="18332" x="1962150" y="4665663"/>
          <p14:tracePt t="18340" x="1971675" y="4657725"/>
          <p14:tracePt t="18348" x="1979613" y="4657725"/>
          <p14:tracePt t="18362" x="1987550" y="4640263"/>
          <p14:tracePt t="18370" x="1997075" y="4630738"/>
          <p14:tracePt t="18378" x="2005013" y="4630738"/>
          <p14:tracePt t="18386" x="2012950" y="4622800"/>
          <p14:tracePt t="18394" x="2022475" y="4614863"/>
          <p14:tracePt t="18402" x="2038350" y="4605338"/>
          <p14:tracePt t="18411" x="2047875" y="4597400"/>
          <p14:tracePt t="18418" x="2073275" y="4597400"/>
          <p14:tracePt t="18427" x="2098675" y="4589463"/>
          <p14:tracePt t="18434" x="2141538" y="4579938"/>
          <p14:tracePt t="18440" x="2200275" y="4564063"/>
          <p14:tracePt t="18448" x="2276475" y="4554538"/>
          <p14:tracePt t="18456" x="2362200" y="4538663"/>
          <p14:tracePt t="18464" x="2463800" y="4513263"/>
          <p14:tracePt t="18472" x="2549525" y="4478338"/>
          <p14:tracePt t="18480" x="2651125" y="4452938"/>
          <p14:tracePt t="18488" x="2752725" y="4445000"/>
          <p14:tracePt t="18496" x="2846388" y="4419600"/>
          <p14:tracePt t="18504" x="2940050" y="4410075"/>
          <p14:tracePt t="18512" x="3033713" y="4402138"/>
          <p14:tracePt t="18518" x="3117850" y="4394200"/>
          <p14:tracePt t="18527" x="3178175" y="4376738"/>
          <p14:tracePt t="18536" x="3219450" y="4368800"/>
          <p14:tracePt t="18543" x="3254375" y="4359275"/>
          <p14:tracePt t="18550" x="3305175" y="4351338"/>
          <p14:tracePt t="18558" x="3348038" y="4341813"/>
          <p14:tracePt t="18566" x="3406775" y="4333875"/>
          <p14:tracePt t="18575" x="3467100" y="4325938"/>
          <p14:tracePt t="18582" x="3551238" y="4316413"/>
          <p14:tracePt t="18590" x="3611563" y="4300538"/>
          <p14:tracePt t="18598" x="3695700" y="4291013"/>
          <p14:tracePt t="18604" x="3756025" y="4283075"/>
          <p14:tracePt t="18611" x="3814763" y="4275138"/>
          <p14:tracePt t="18620" x="3848100" y="4265613"/>
          <p14:tracePt t="18628" x="3900488" y="4257675"/>
          <p14:tracePt t="18636" x="3933825" y="4249738"/>
          <p14:tracePt t="18644" x="3976688" y="4240213"/>
          <p14:tracePt t="18652" x="4010025" y="4224338"/>
          <p14:tracePt t="18661" x="4060825" y="4214813"/>
          <p14:tracePt t="18668" x="4121150" y="4189413"/>
          <p14:tracePt t="18677" x="4179888" y="4181475"/>
          <p14:tracePt t="18684" x="4240213" y="4171950"/>
          <p14:tracePt t="18690" x="4298950" y="4164013"/>
          <p14:tracePt t="18698" x="4359275" y="4146550"/>
          <p14:tracePt t="18706" x="4425950" y="4138613"/>
          <p14:tracePt t="18714" x="4519613" y="4130675"/>
          <p14:tracePt t="18723" x="4605338" y="4121150"/>
          <p14:tracePt t="18730" x="4689475" y="4105275"/>
          <p14:tracePt t="18738" x="4775200" y="4095750"/>
          <p14:tracePt t="18746" x="4876800" y="4087813"/>
          <p14:tracePt t="18754" x="4962525" y="4079875"/>
          <p14:tracePt t="18762" x="5046663" y="4062413"/>
          <p14:tracePt t="18770" x="5140325" y="4052888"/>
          <p14:tracePt t="18776" x="5208588" y="4044950"/>
          <p14:tracePt t="18786" x="5284788" y="4037013"/>
          <p14:tracePt t="18792" x="5343525" y="4019550"/>
          <p14:tracePt t="18800" x="5403850" y="4011613"/>
          <p14:tracePt t="18810" x="5462588" y="4002088"/>
          <p14:tracePt t="18816" x="5530850" y="3994150"/>
          <p14:tracePt t="18824" x="5624513" y="3986213"/>
          <p14:tracePt t="18832" x="5708650" y="3968750"/>
          <p14:tracePt t="18840" x="5794375" y="3951288"/>
          <p14:tracePt t="18848" x="5888038" y="3917950"/>
          <p14:tracePt t="18856" x="5989638" y="3892550"/>
          <p14:tracePt t="18864" x="6075363" y="3883025"/>
          <p14:tracePt t="18872" x="6159500" y="3875088"/>
          <p14:tracePt t="18878" x="6235700" y="3857625"/>
          <p14:tracePt t="18886" x="6278563" y="3849688"/>
          <p14:tracePt t="18897" x="6311900" y="3841750"/>
          <p14:tracePt t="18902" x="6338888" y="3832225"/>
          <p14:tracePt t="18918" x="6346825" y="3824288"/>
          <p14:tracePt t="18926" x="6354763" y="3816350"/>
          <p14:tracePt t="18934" x="6364288" y="3816350"/>
          <p14:tracePt t="18943" x="6364288" y="3806825"/>
          <p14:tracePt t="18950" x="6372225" y="3806825"/>
          <p14:tracePt t="18959" x="6380163" y="3798888"/>
          <p14:tracePt t="18978" x="6389688" y="3790950"/>
          <p14:tracePt t="18979" x="6405563" y="3781425"/>
          <p14:tracePt t="18988" x="6415088" y="3773488"/>
          <p14:tracePt t="18996" x="6423025" y="3763963"/>
          <p14:tracePt t="19034" x="6456363" y="3738563"/>
          <p14:tracePt t="19037" x="6465888" y="3738563"/>
          <p14:tracePt t="19168" x="6448425" y="3748088"/>
          <p14:tracePt t="19177" x="6423025" y="3763963"/>
          <p14:tracePt t="19184" x="6389688" y="3790950"/>
          <p14:tracePt t="19192" x="6354763" y="3806825"/>
          <p14:tracePt t="19200" x="6321425" y="3832225"/>
          <p14:tracePt t="19211" x="6286500" y="3849688"/>
          <p14:tracePt t="19216" x="6253163" y="3857625"/>
          <p14:tracePt t="19222" x="6202363" y="3867150"/>
          <p14:tracePt t="19229" x="6176963" y="3875088"/>
          <p14:tracePt t="19239" x="6142038" y="3883025"/>
          <p14:tracePt t="19246" x="6108700" y="3883025"/>
          <p14:tracePt t="19254" x="6065838" y="3883025"/>
          <p14:tracePt t="19262" x="6024563" y="3892550"/>
          <p14:tracePt t="19270" x="5964238" y="3892550"/>
          <p14:tracePt t="19278" x="5905500" y="3900488"/>
          <p14:tracePt t="19286" x="5827713" y="3900488"/>
          <p14:tracePt t="19294" x="5743575" y="3900488"/>
          <p14:tracePt t="19302" x="5649913" y="3900488"/>
          <p14:tracePt t="19308" x="5548313" y="3900488"/>
          <p14:tracePt t="19316" x="5462588" y="3892550"/>
          <p14:tracePt t="19325" x="5378450" y="3883025"/>
          <p14:tracePt t="19332" x="5310188" y="3857625"/>
          <p14:tracePt t="19340" x="5276850" y="3841750"/>
          <p14:tracePt t="19348" x="5241925" y="3832225"/>
          <p14:tracePt t="19356" x="5233988" y="3824288"/>
          <p14:tracePt t="19364" x="5224463" y="3824288"/>
          <p14:tracePt t="19372" x="5224463" y="3816350"/>
          <p14:tracePt t="19380" x="5216525" y="3806825"/>
          <p14:tracePt t="19396" x="5216525" y="3798888"/>
          <p14:tracePt t="19404" x="5208588" y="3798888"/>
          <p14:tracePt t="19418" x="5199063" y="3790950"/>
          <p14:tracePt t="19427" x="5191125" y="3790950"/>
          <p14:tracePt t="19443" x="5173663" y="3790950"/>
          <p14:tracePt t="19450" x="5165725" y="3790950"/>
          <p14:tracePt t="19466" x="5157788" y="3790950"/>
          <p14:tracePt t="19476" x="5148263" y="3790950"/>
          <p14:tracePt t="19496" x="5140325" y="3790950"/>
          <p14:tracePt t="19536" x="5132388" y="3798888"/>
          <p14:tracePt t="19552" x="5132388" y="3806825"/>
          <p14:tracePt t="19560" x="5132388" y="3816350"/>
          <p14:tracePt t="19684" x="5122863" y="3816350"/>
          <p14:tracePt t="19810" x="5132388" y="3816350"/>
          <p14:tracePt t="20289" x="5122863" y="3816350"/>
          <p14:tracePt t="20311" x="5114925" y="3816350"/>
          <p14:tracePt t="20318" x="5106988" y="3816350"/>
          <p14:tracePt t="20335" x="5097463" y="3816350"/>
          <p14:tracePt t="20342" x="5089525" y="3824288"/>
          <p14:tracePt t="20350" x="5072063" y="3832225"/>
          <p14:tracePt t="20359" x="5054600" y="3849688"/>
          <p14:tracePt t="20366" x="5038725" y="3857625"/>
          <p14:tracePt t="20372" x="5021263" y="3875088"/>
          <p14:tracePt t="20382" x="5003800" y="3883025"/>
          <p14:tracePt t="20388" x="4987925" y="3892550"/>
          <p14:tracePt t="20396" x="4970463" y="3900488"/>
          <p14:tracePt t="20404" x="4945063" y="3908425"/>
          <p14:tracePt t="20412" x="4927600" y="3917950"/>
          <p14:tracePt t="20420" x="4902200" y="3925888"/>
          <p14:tracePt t="20428" x="4876800" y="3925888"/>
          <p14:tracePt t="20436" x="4851400" y="3935413"/>
          <p14:tracePt t="20444" x="4833938" y="3943350"/>
          <p14:tracePt t="20452" x="4818063" y="3951288"/>
          <p14:tracePt t="20460" x="4800600" y="3951288"/>
          <p14:tracePt t="20468" x="4791075" y="3960813"/>
          <p14:tracePt t="20475" x="4775200" y="3960813"/>
          <p14:tracePt t="20482" x="4765675" y="3960813"/>
          <p14:tracePt t="20490" x="4740275" y="3968750"/>
          <p14:tracePt t="20498" x="4714875" y="3968750"/>
          <p14:tracePt t="20506" x="4681538" y="3968750"/>
          <p14:tracePt t="20514" x="4664075" y="3968750"/>
          <p14:tracePt t="20523" x="4638675" y="3968750"/>
          <p14:tracePt t="20530" x="4613275" y="3968750"/>
          <p14:tracePt t="20537" x="4595813" y="3968750"/>
          <p14:tracePt t="20546" x="4570413" y="3960813"/>
          <p14:tracePt t="20554" x="4562475" y="3951288"/>
          <p14:tracePt t="20561" x="4554538" y="3951288"/>
          <p14:tracePt t="20569" x="4545013" y="3943350"/>
          <p14:tracePt t="20577" x="4537075" y="3935413"/>
          <p14:tracePt t="20586" x="4529138" y="3925888"/>
          <p14:tracePt t="20592" x="4511675" y="3925888"/>
          <p14:tracePt t="20600" x="4503738" y="3925888"/>
          <p14:tracePt t="20609" x="4494213" y="3917950"/>
          <p14:tracePt t="20616" x="4476750" y="3908425"/>
          <p14:tracePt t="20625" x="4468813" y="3900488"/>
          <p14:tracePt t="20632" x="4460875" y="3900488"/>
          <p14:tracePt t="20640" x="4451350" y="3900488"/>
          <p14:tracePt t="20648" x="4443413" y="3892550"/>
          <p14:tracePt t="20662" x="4435475" y="3892550"/>
          <p14:tracePt t="20670" x="4425950" y="3892550"/>
          <p14:tracePt t="20718" x="4418013" y="3892550"/>
          <p14:tracePt t="20740" x="4392613" y="3892550"/>
          <p14:tracePt t="20748" x="4384675" y="3892550"/>
          <p14:tracePt t="20756" x="4359275" y="3892550"/>
          <p14:tracePt t="20764" x="4332288" y="3900488"/>
          <p14:tracePt t="20772" x="4316413" y="3900488"/>
          <p14:tracePt t="20780" x="4298950" y="3900488"/>
          <p14:tracePt t="20788" x="4291013" y="3900488"/>
          <p14:tracePt t="20796" x="4281488" y="3900488"/>
          <p14:tracePt t="20804" x="4265613" y="3900488"/>
          <p14:tracePt t="20811" x="4248150" y="3892550"/>
          <p14:tracePt t="20818" x="4230688" y="3883025"/>
          <p14:tracePt t="20826" x="4205288" y="3875088"/>
          <p14:tracePt t="20834" x="4179888" y="3867150"/>
          <p14:tracePt t="20842" x="4154488" y="3857625"/>
          <p14:tracePt t="20850" x="4129088" y="3841750"/>
          <p14:tracePt t="20858" x="4095750" y="3816350"/>
          <p14:tracePt t="20866" x="4060825" y="3790950"/>
          <p14:tracePt t="20876" x="4027488" y="3756025"/>
          <p14:tracePt t="20882" x="4002088" y="3730625"/>
          <p14:tracePt t="20891" x="3967163" y="3687763"/>
          <p14:tracePt t="20898" x="3941763" y="3654425"/>
          <p14:tracePt t="20905" x="3916363" y="3629025"/>
          <p14:tracePt t="20914" x="3900488" y="3603625"/>
          <p14:tracePt t="20920" x="3883025" y="3568700"/>
          <p14:tracePt t="20928" x="3873500" y="3552825"/>
          <p14:tracePt t="20936" x="3865563" y="3527425"/>
          <p14:tracePt t="20944" x="3857625" y="3502025"/>
          <p14:tracePt t="20952" x="3848100" y="3475038"/>
          <p14:tracePt t="20964" x="3848100" y="3449638"/>
          <p14:tracePt t="20968" x="3848100" y="3424238"/>
          <p14:tracePt t="20977" x="3848100" y="3398838"/>
          <p14:tracePt t="20984" x="3848100" y="3382963"/>
          <p14:tracePt t="20993" x="3848100" y="3348038"/>
          <p14:tracePt t="21000" x="3857625" y="3322638"/>
          <p14:tracePt t="21007" x="3857625" y="3297238"/>
          <p14:tracePt t="21022" x="3865563" y="3289300"/>
          <p14:tracePt t="21030" x="3873500" y="3279775"/>
          <p14:tracePt t="21046" x="3883025" y="3271838"/>
          <p14:tracePt t="21054" x="3890963" y="3271838"/>
          <p14:tracePt t="21062" x="3900488" y="3271838"/>
          <p14:tracePt t="21078" x="3908425" y="3271838"/>
          <p14:tracePt t="21084" x="3916363" y="3271838"/>
          <p14:tracePt t="21100" x="3933825" y="3271838"/>
          <p14:tracePt t="21110" x="3967163" y="3271838"/>
          <p14:tracePt t="21116" x="4002088" y="3263900"/>
          <p14:tracePt t="21125" x="4052888" y="3263900"/>
          <p14:tracePt t="21132" x="4111625" y="3263900"/>
          <p14:tracePt t="21141" x="4197350" y="3263900"/>
          <p14:tracePt t="21148" x="4281488" y="3263900"/>
          <p14:tracePt t="21156" x="4367213" y="3263900"/>
          <p14:tracePt t="21163" x="4425950" y="3263900"/>
          <p14:tracePt t="21170" x="4486275" y="3263900"/>
          <p14:tracePt t="21178" x="4519613" y="3263900"/>
          <p14:tracePt t="21186" x="4537075" y="3263900"/>
          <p14:tracePt t="21194" x="4562475" y="3271838"/>
          <p14:tracePt t="21202" x="4587875" y="3271838"/>
          <p14:tracePt t="21218" x="4605338" y="3271838"/>
          <p14:tracePt t="21227" x="4621213" y="3271838"/>
          <p14:tracePt t="21234" x="4630738" y="3271838"/>
          <p14:tracePt t="21242" x="4656138" y="3279775"/>
          <p14:tracePt t="21250" x="4681538" y="3279775"/>
          <p14:tracePt t="21261" x="4699000" y="3279775"/>
          <p14:tracePt t="21266" x="4714875" y="3279775"/>
          <p14:tracePt t="21272" x="4724400" y="3279775"/>
          <p14:tracePt t="21288" x="4732338" y="3279775"/>
          <p14:tracePt t="21930" x="4757738" y="3305175"/>
          <p14:tracePt t="21938" x="4818063" y="3373438"/>
          <p14:tracePt t="21946" x="4884738" y="3441700"/>
          <p14:tracePt t="21954" x="4953000" y="3492500"/>
          <p14:tracePt t="21964" x="5003800" y="3535363"/>
          <p14:tracePt t="21970" x="5054600" y="3568700"/>
          <p14:tracePt t="21978" x="5114925" y="3594100"/>
          <p14:tracePt t="21984" x="5140325" y="3603625"/>
          <p14:tracePt t="21992" x="5165725" y="3611563"/>
          <p14:tracePt t="22000" x="5165725" y="3619500"/>
          <p14:tracePt t="22009" x="5173663" y="3619500"/>
          <p14:tracePt t="22495" x="5173663" y="3629025"/>
          <p14:tracePt t="22502" x="5165725" y="3654425"/>
          <p14:tracePt t="22510" x="5148263" y="3687763"/>
          <p14:tracePt t="22517" x="5122863" y="3713163"/>
          <p14:tracePt t="22525" x="5106988" y="3738563"/>
          <p14:tracePt t="22533" x="5080000" y="3763963"/>
          <p14:tracePt t="22541" x="5038725" y="3790950"/>
          <p14:tracePt t="22549" x="5003800" y="3816350"/>
          <p14:tracePt t="22556" x="4935538" y="3857625"/>
          <p14:tracePt t="22564" x="4868863" y="3892550"/>
          <p14:tracePt t="22572" x="4775200" y="3925888"/>
          <p14:tracePt t="22579" x="4689475" y="3935413"/>
          <p14:tracePt t="22588" x="4613275" y="3951288"/>
          <p14:tracePt t="22596" x="4529138" y="3951288"/>
          <p14:tracePt t="22602" x="4460875" y="3960813"/>
          <p14:tracePt t="22611" x="4384675" y="3960813"/>
          <p14:tracePt t="22618" x="4324350" y="3960813"/>
          <p14:tracePt t="22627" x="4281488" y="3960813"/>
          <p14:tracePt t="22634" x="4265613" y="3960813"/>
          <p14:tracePt t="22642" x="4256088" y="3960813"/>
          <p14:tracePt t="24398" x="4256088" y="3968750"/>
          <p14:tracePt t="24401" x="4306888" y="3943350"/>
          <p14:tracePt t="24410" x="4367213" y="3908425"/>
          <p14:tracePt t="24419" x="4392613" y="3900488"/>
          <p14:tracePt t="24426" x="4410075" y="3892550"/>
          <p14:tracePt t="24638" x="4418013" y="3883025"/>
          <p14:tracePt t="24654" x="4451350" y="3867150"/>
          <p14:tracePt t="24660" x="4537075" y="3832225"/>
          <p14:tracePt t="24668" x="4638675" y="3798888"/>
          <p14:tracePt t="24676" x="4732338" y="3763963"/>
          <p14:tracePt t="24684" x="4833938" y="3730625"/>
          <p14:tracePt t="24694" x="4935538" y="3705225"/>
          <p14:tracePt t="24700" x="5038725" y="3697288"/>
          <p14:tracePt t="24711" x="5140325" y="3679825"/>
          <p14:tracePt t="24715" x="5208588" y="3671888"/>
          <p14:tracePt t="24725" x="5292725" y="3662363"/>
          <p14:tracePt t="24732" x="5368925" y="3654425"/>
          <p14:tracePt t="24741" x="5454650" y="3636963"/>
          <p14:tracePt t="24746" x="5530850" y="3629025"/>
          <p14:tracePt t="24755" x="5591175" y="3629025"/>
          <p14:tracePt t="24762" x="5649913" y="3619500"/>
          <p14:tracePt t="24770" x="5700713" y="3619500"/>
          <p14:tracePt t="24778" x="5761038" y="3619500"/>
          <p14:tracePt t="24786" x="5837238" y="3611563"/>
          <p14:tracePt t="24794" x="5905500" y="3611563"/>
          <p14:tracePt t="24802" x="5972175" y="3611563"/>
          <p14:tracePt t="24810" x="6040438" y="3611563"/>
          <p14:tracePt t="24818" x="6091238" y="3611563"/>
          <p14:tracePt t="24826" x="6151563" y="3619500"/>
          <p14:tracePt t="24833" x="6202363" y="3629025"/>
          <p14:tracePt t="24842" x="6235700" y="3636963"/>
          <p14:tracePt t="24850" x="6278563" y="3646488"/>
          <p14:tracePt t="24857" x="6311900" y="3654425"/>
          <p14:tracePt t="24864" x="6364288" y="3679825"/>
          <p14:tracePt t="24872" x="6405563" y="3705225"/>
          <p14:tracePt t="24880" x="6473825" y="3748088"/>
          <p14:tracePt t="24888" x="6550025" y="3816350"/>
          <p14:tracePt t="24896" x="6635750" y="3908425"/>
          <p14:tracePt t="24904" x="6704013" y="4002088"/>
          <p14:tracePt t="24912" x="6762750" y="4095750"/>
          <p14:tracePt t="24920" x="6805613" y="4156075"/>
          <p14:tracePt t="24928" x="6823075" y="4232275"/>
          <p14:tracePt t="24934" x="6823075" y="4316413"/>
          <p14:tracePt t="24944" x="6754813" y="4410075"/>
          <p14:tracePt t="24950" x="6643688" y="4521200"/>
          <p14:tracePt t="24960" x="6465888" y="4640263"/>
          <p14:tracePt t="24979" x="6065838" y="4886325"/>
          <p14:tracePt t="24982" x="5895975" y="4972050"/>
          <p14:tracePt t="24991" x="5786438" y="5013325"/>
          <p14:tracePt t="24998" x="5708650" y="5048250"/>
          <p14:tracePt t="25029" x="5657850" y="5073650"/>
          <p14:tracePt t="25036" x="5599113" y="5099050"/>
          <p14:tracePt t="25044" x="5530850" y="5132388"/>
          <p14:tracePt t="25052" x="5497513" y="5157788"/>
          <p14:tracePt t="25061" x="5480050" y="5183188"/>
          <p14:tracePt t="25068" x="5454650" y="5208588"/>
          <p14:tracePt t="25078" x="5446713" y="5235575"/>
          <p14:tracePt t="25084" x="5446713" y="5243513"/>
          <p14:tracePt t="25091" x="5446713" y="5260975"/>
          <p14:tracePt t="25100" x="5446713" y="5286375"/>
          <p14:tracePt t="25108" x="5446713" y="5294313"/>
          <p14:tracePt t="25114" x="5446713" y="5302250"/>
          <p14:tracePt t="25123" x="5446713" y="5311775"/>
          <p14:tracePt t="25138" x="5454650" y="5311775"/>
          <p14:tracePt t="25155" x="5454650" y="5319713"/>
          <p14:tracePt t="25162" x="5472113" y="5319713"/>
          <p14:tracePt t="25170" x="5497513" y="5319713"/>
          <p14:tracePt t="25178" x="5522913" y="5311775"/>
          <p14:tracePt t="25186" x="5556250" y="5302250"/>
          <p14:tracePt t="25194" x="5565775" y="5302250"/>
          <p14:tracePt t="25240" x="5581650" y="5294313"/>
          <p14:tracePt t="25279" x="5581650" y="5286375"/>
          <p14:tracePt t="25294" x="5565775" y="5286375"/>
          <p14:tracePt t="25302" x="5556250" y="5286375"/>
          <p14:tracePt t="25310" x="5530850" y="5286375"/>
          <p14:tracePt t="25318" x="5505450" y="5286375"/>
          <p14:tracePt t="25326" x="5462588" y="5286375"/>
          <p14:tracePt t="25334" x="5403850" y="5276850"/>
          <p14:tracePt t="25342" x="5343525" y="5276850"/>
          <p14:tracePt t="25350" x="5276850" y="5268913"/>
          <p14:tracePt t="25358" x="5191125" y="5268913"/>
          <p14:tracePt t="25364" x="5106988" y="5268913"/>
          <p14:tracePt t="25373" x="5021263" y="5251450"/>
          <p14:tracePt t="25382" x="4927600" y="5243513"/>
          <p14:tracePt t="25388" x="4868863" y="5235575"/>
          <p14:tracePt t="25396" x="4843463" y="5235575"/>
          <p14:tracePt t="25404" x="4818063" y="5235575"/>
          <p14:tracePt t="25412" x="4808538" y="5235575"/>
          <p14:tracePt t="25443" x="4818063" y="5235575"/>
          <p14:tracePt t="25459" x="4826000" y="5235575"/>
          <p14:tracePt t="25466" x="4833938" y="5235575"/>
          <p14:tracePt t="25476" x="4843463" y="5235575"/>
          <p14:tracePt t="25500" x="4859338" y="5235575"/>
          <p14:tracePt t="25507" x="4868863" y="5235575"/>
          <p14:tracePt t="25525" x="4876800" y="5235575"/>
          <p14:tracePt t="25560" x="4884738" y="5235575"/>
          <p14:tracePt t="25569" x="4894263" y="5235575"/>
          <p14:tracePt t="25576" x="4902200" y="5235575"/>
          <p14:tracePt t="25654" x="4910138" y="5235575"/>
          <p14:tracePt t="25662" x="4910138" y="5226050"/>
          <p14:tracePt t="25670" x="4910138" y="5208588"/>
          <p14:tracePt t="25678" x="4910138" y="5183188"/>
          <p14:tracePt t="25686" x="4910138" y="5157788"/>
          <p14:tracePt t="25694" x="4902200" y="5132388"/>
          <p14:tracePt t="25702" x="4894263" y="5099050"/>
          <p14:tracePt t="25710" x="4884738" y="5073650"/>
          <p14:tracePt t="25716" x="4876800" y="5038725"/>
          <p14:tracePt t="25726" x="4868863" y="5005388"/>
          <p14:tracePt t="25732" x="4859338" y="4946650"/>
          <p14:tracePt t="25741" x="4851400" y="4886325"/>
          <p14:tracePt t="25748" x="4833938" y="4818063"/>
          <p14:tracePt t="25757" x="4826000" y="4733925"/>
          <p14:tracePt t="25764" x="4826000" y="4614863"/>
          <p14:tracePt t="25772" x="4818063" y="4503738"/>
          <p14:tracePt t="25780" x="4800600" y="4376738"/>
          <p14:tracePt t="25788" x="4791075" y="4249738"/>
          <p14:tracePt t="25796" x="4783138" y="4121150"/>
          <p14:tracePt t="25804" x="4765675" y="3994150"/>
          <p14:tracePt t="25812" x="4757738" y="3867150"/>
          <p14:tracePt t="25818" x="4732338" y="3748088"/>
          <p14:tracePt t="25826" x="4699000" y="3646488"/>
          <p14:tracePt t="25834" x="4664075" y="3543300"/>
          <p14:tracePt t="25842" x="4630738" y="3467100"/>
          <p14:tracePt t="25849" x="4595813" y="3382963"/>
          <p14:tracePt t="25860" x="4554538" y="3314700"/>
          <p14:tracePt t="25867" x="4529138" y="3238500"/>
          <p14:tracePt t="25875" x="4503738" y="3178175"/>
          <p14:tracePt t="25882" x="4494213" y="3101975"/>
          <p14:tracePt t="25892" x="4460875" y="3016250"/>
          <p14:tracePt t="25898" x="4425950" y="2922588"/>
          <p14:tracePt t="25904" x="4392613" y="2838450"/>
          <p14:tracePt t="25912" x="4349750" y="2744788"/>
          <p14:tracePt t="25920" x="4291013" y="2668588"/>
          <p14:tracePt t="25928" x="4248150" y="2600325"/>
          <p14:tracePt t="25936" x="4205288" y="2541588"/>
          <p14:tracePt t="25944" x="4179888" y="2489200"/>
          <p14:tracePt t="25952" x="4162425" y="2455863"/>
          <p14:tracePt t="25960" x="4154488" y="2430463"/>
          <p14:tracePt t="25968" x="4146550" y="2397125"/>
          <p14:tracePt t="25979" x="4137025" y="2379663"/>
          <p14:tracePt t="25985" x="4129088" y="2354263"/>
          <p14:tracePt t="25992" x="4121150" y="2328863"/>
          <p14:tracePt t="25998" x="4103688" y="2293938"/>
          <p14:tracePt t="26007" x="4086225" y="2268538"/>
          <p14:tracePt t="26014" x="4060825" y="2235200"/>
          <p14:tracePt t="26023" x="4044950" y="2209800"/>
          <p14:tracePt t="26030" x="4017963" y="2192338"/>
          <p14:tracePt t="26038" x="3992563" y="2166938"/>
          <p14:tracePt t="26046" x="3976688" y="2141538"/>
          <p14:tracePt t="26054" x="3933825" y="2098675"/>
          <p14:tracePt t="26062" x="3890963" y="2065338"/>
          <p14:tracePt t="26070" x="3857625" y="2022475"/>
          <p14:tracePt t="26076" x="3806825" y="1979613"/>
          <p14:tracePt t="26084" x="3738563" y="1938338"/>
          <p14:tracePt t="26094" x="3703638" y="1911350"/>
          <p14:tracePt t="26100" x="3670300" y="1878013"/>
          <p14:tracePt t="26109" x="3627438" y="1844675"/>
          <p14:tracePt t="26116" x="3576638" y="1819275"/>
          <p14:tracePt t="26124" x="3543300" y="1793875"/>
          <p14:tracePt t="26132" x="3492500" y="1758950"/>
          <p14:tracePt t="26140" x="3441700" y="1733550"/>
          <p14:tracePt t="26148" x="3398838" y="1700213"/>
          <p14:tracePt t="26156" x="3330575" y="1665288"/>
          <p14:tracePt t="26164" x="3254375" y="1639888"/>
          <p14:tracePt t="26173" x="3178175" y="1606550"/>
          <p14:tracePt t="26178" x="3100388" y="1571625"/>
          <p14:tracePt t="26186" x="3016250" y="1546225"/>
          <p14:tracePt t="26194" x="2930525" y="1512888"/>
          <p14:tracePt t="26202" x="2838450" y="1504950"/>
          <p14:tracePt t="26210" x="2752725" y="1470025"/>
          <p14:tracePt t="26218" x="2668588" y="1462088"/>
          <p14:tracePt t="26226" x="2574925" y="1452563"/>
          <p14:tracePt t="26234" x="2489200" y="1436688"/>
          <p14:tracePt t="26243" x="2420938" y="1436688"/>
          <p14:tracePt t="26250" x="2344738" y="1427163"/>
          <p14:tracePt t="26258" x="2260600" y="1427163"/>
          <p14:tracePt t="26264" x="2174875" y="1427163"/>
          <p14:tracePt t="26273" x="2098675" y="1452563"/>
          <p14:tracePt t="26280" x="2030413" y="1462088"/>
          <p14:tracePt t="26289" x="1962150" y="1477963"/>
          <p14:tracePt t="26296" x="1903413" y="1512888"/>
          <p14:tracePt t="26304" x="1843088" y="1538288"/>
          <p14:tracePt t="26312" x="1776413" y="1563688"/>
          <p14:tracePt t="26320" x="1716088" y="1606550"/>
          <p14:tracePt t="26328" x="1639888" y="1649413"/>
          <p14:tracePt t="26336" x="1563688" y="1700213"/>
          <p14:tracePt t="26344" x="1495425" y="1741488"/>
          <p14:tracePt t="26351" x="1435100" y="1766888"/>
          <p14:tracePt t="26358" x="1368425" y="1809750"/>
          <p14:tracePt t="26366" x="1317625" y="1852613"/>
          <p14:tracePt t="26374" x="1282700" y="1895475"/>
          <p14:tracePt t="26382" x="1239838" y="1946275"/>
          <p14:tracePt t="26390" x="1198563" y="1979613"/>
          <p14:tracePt t="26398" x="1163638" y="2030413"/>
          <p14:tracePt t="26406" x="1130300" y="2098675"/>
          <p14:tracePt t="26414" x="1095375" y="2159000"/>
          <p14:tracePt t="26423" x="1062038" y="2235200"/>
          <p14:tracePt t="26428" x="1036638" y="2293938"/>
          <p14:tracePt t="26436" x="1011238" y="2371725"/>
          <p14:tracePt t="26445" x="976313" y="2447925"/>
          <p14:tracePt t="26452" x="960438" y="2524125"/>
          <p14:tracePt t="26461" x="950913" y="2582863"/>
          <p14:tracePt t="26468" x="942975" y="2651125"/>
          <p14:tracePt t="26476" x="925513" y="2727325"/>
          <p14:tracePt t="26484" x="925513" y="2813050"/>
          <p14:tracePt t="26492" x="925513" y="2897188"/>
          <p14:tracePt t="26500" x="925513" y="3000375"/>
          <p14:tracePt t="26509" x="917575" y="3109913"/>
          <p14:tracePt t="26514" x="917575" y="3238500"/>
          <p14:tracePt t="26524" x="909638" y="3365500"/>
          <p14:tracePt t="26530" x="909638" y="3492500"/>
          <p14:tracePt t="26538" x="892175" y="3646488"/>
          <p14:tracePt t="26547" x="892175" y="3773488"/>
          <p14:tracePt t="26554" x="925513" y="3935413"/>
          <p14:tracePt t="26562" x="942975" y="4070350"/>
          <p14:tracePt t="26570" x="960438" y="4181475"/>
          <p14:tracePt t="26578" x="968375" y="4283075"/>
          <p14:tracePt t="26586" x="976313" y="4368800"/>
          <p14:tracePt t="26594" x="993775" y="4452938"/>
          <p14:tracePt t="26602" x="1003300" y="4538663"/>
          <p14:tracePt t="26610" x="1011238" y="4640263"/>
          <p14:tracePt t="26616" x="1028700" y="4741863"/>
          <p14:tracePt t="26624" x="1036638" y="4843463"/>
          <p14:tracePt t="26632" x="1036638" y="4937125"/>
          <p14:tracePt t="26642" x="1044575" y="5038725"/>
          <p14:tracePt t="26649" x="1054100" y="5141913"/>
          <p14:tracePt t="26658" x="1069975" y="5243513"/>
          <p14:tracePt t="26664" x="1079500" y="5345113"/>
          <p14:tracePt t="26673" x="1104900" y="5430838"/>
          <p14:tracePt t="26680" x="1120775" y="5507038"/>
          <p14:tracePt t="26688" x="1155700" y="5565775"/>
          <p14:tracePt t="26696" x="1173163" y="5626100"/>
          <p14:tracePt t="26702" x="1189038" y="5668963"/>
          <p14:tracePt t="26710" x="1206500" y="5702300"/>
          <p14:tracePt t="26718" x="1223963" y="5735638"/>
          <p14:tracePt t="26726" x="1239838" y="5761038"/>
          <p14:tracePt t="26734" x="1265238" y="5778500"/>
          <p14:tracePt t="26744" x="1290638" y="5821363"/>
          <p14:tracePt t="26750" x="1317625" y="5846763"/>
          <p14:tracePt t="26759" x="1358900" y="5872163"/>
          <p14:tracePt t="26766" x="1409700" y="5915025"/>
          <p14:tracePt t="26775" x="1462088" y="5957888"/>
          <p14:tracePt t="26782" x="1495425" y="5991225"/>
          <p14:tracePt t="26788" x="1538288" y="6034088"/>
          <p14:tracePt t="26796" x="1571625" y="6067425"/>
          <p14:tracePt t="26804" x="1614488" y="6110288"/>
          <p14:tracePt t="26812" x="1647825" y="6143625"/>
          <p14:tracePt t="26820" x="1716088" y="6178550"/>
          <p14:tracePt t="26828" x="1766888" y="6203950"/>
          <p14:tracePt t="26836" x="1827213" y="6229350"/>
          <p14:tracePt t="26845" x="1885950" y="6237288"/>
          <p14:tracePt t="26852" x="1954213" y="6237288"/>
          <p14:tracePt t="26860" x="2030413" y="6237288"/>
          <p14:tracePt t="26866" x="2116138" y="6237288"/>
          <p14:tracePt t="26875" x="2200275" y="6211888"/>
          <p14:tracePt t="26882" x="2301875" y="6186488"/>
          <p14:tracePt t="26891" x="2420938" y="6153150"/>
          <p14:tracePt t="26898" x="2532063" y="6118225"/>
          <p14:tracePt t="26908" x="2633663" y="6084888"/>
          <p14:tracePt t="26914" x="2735263" y="6067425"/>
          <p14:tracePt t="26923" x="2828925" y="6042025"/>
          <p14:tracePt t="26930" x="2889250" y="6024563"/>
          <p14:tracePt t="26938" x="2947988" y="5999163"/>
          <p14:tracePt t="26946" x="2998788" y="5983288"/>
          <p14:tracePt t="26954" x="3033713" y="5965825"/>
          <p14:tracePt t="26962" x="3067050" y="5940425"/>
          <p14:tracePt t="26970" x="3100388" y="5922963"/>
          <p14:tracePt t="26976" x="3127375" y="5897563"/>
          <p14:tracePt t="26984" x="3143250" y="5889625"/>
          <p14:tracePt t="26992" x="3160713" y="5880100"/>
          <p14:tracePt t="27000" x="3160713" y="5872163"/>
          <p14:tracePt t="27009" x="3168650" y="5864225"/>
          <p14:tracePt t="27016" x="3178175" y="5864225"/>
          <p14:tracePt t="27024" x="3186113" y="5854700"/>
          <p14:tracePt t="27032" x="3186113" y="5846763"/>
          <p14:tracePt t="27040" x="3203575" y="5846763"/>
          <p14:tracePt t="27048" x="3211513" y="5829300"/>
          <p14:tracePt t="27054" x="3211513" y="5821363"/>
          <p14:tracePt t="27070" x="3219450" y="5813425"/>
          <p14:tracePt t="27462" x="3228975" y="5813425"/>
          <p14:tracePt t="27470" x="3236913" y="5778500"/>
          <p14:tracePt t="27479" x="3254375" y="5761038"/>
          <p14:tracePt t="27486" x="3262313" y="5735638"/>
          <p14:tracePt t="27495" x="3279775" y="5710238"/>
          <p14:tracePt t="27500" x="3287713" y="5684838"/>
          <p14:tracePt t="27508" x="3305175" y="5659438"/>
          <p14:tracePt t="27516" x="3313113" y="5651500"/>
          <p14:tracePt t="27525" x="3322638" y="5641975"/>
          <p14:tracePt t="27532" x="3322638" y="5634038"/>
          <p14:tracePt t="27557" x="3330575" y="5626100"/>
          <p14:tracePt t="27634" x="3338513" y="5616575"/>
          <p14:tracePt t="27650" x="3338513" y="5608638"/>
          <p14:tracePt t="27658" x="3348038" y="5608638"/>
          <p14:tracePt t="27666" x="3348038" y="5600700"/>
          <p14:tracePt t="27720" x="3348038" y="5591175"/>
          <p14:tracePt t="28018" x="3338513" y="5600700"/>
          <p14:tracePt t="28024" x="3330575" y="5600700"/>
          <p14:tracePt t="28041" x="3322638" y="5608638"/>
          <p14:tracePt t="28048" x="3313113" y="5616575"/>
          <p14:tracePt t="29865" x="3355975" y="5575300"/>
          <p14:tracePt t="29873" x="3467100" y="5489575"/>
          <p14:tracePt t="29880" x="3602038" y="5413375"/>
          <p14:tracePt t="29889" x="3781425" y="5345113"/>
          <p14:tracePt t="29896" x="3967163" y="5260975"/>
          <p14:tracePt t="29902" x="4187825" y="5167313"/>
          <p14:tracePt t="29910" x="4443413" y="5106988"/>
          <p14:tracePt t="29918" x="4706938" y="5022850"/>
          <p14:tracePt t="29926" x="4962525" y="4954588"/>
          <p14:tracePt t="29934" x="5216525" y="4894263"/>
          <p14:tracePt t="29942" x="5480050" y="4827588"/>
          <p14:tracePt t="29950" x="5819775" y="4759325"/>
          <p14:tracePt t="29958" x="6159500" y="4665663"/>
          <p14:tracePt t="29966" x="6559550" y="4589463"/>
          <p14:tracePt t="29978" x="6975475" y="4513263"/>
          <p14:tracePt t="29982" x="7434263" y="4419600"/>
          <p14:tracePt t="29990" x="7918450" y="4275138"/>
          <p14:tracePt t="29996" x="8435975" y="4130675"/>
          <p14:tracePt t="30006" x="9039225" y="3960813"/>
          <p14:tracePt t="30012" x="9652000" y="3738563"/>
          <p14:tracePt t="30020" x="10263188" y="3502025"/>
          <p14:tracePt t="30028" x="10833100" y="3330575"/>
          <p14:tracePt t="30037" x="11350625" y="3186113"/>
          <p14:tracePt t="30044" x="11844338" y="30416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21">
            <a:extLst>
              <a:ext uri="{FF2B5EF4-FFF2-40B4-BE49-F238E27FC236}">
                <a16:creationId xmlns:a16="http://schemas.microsoft.com/office/drawing/2014/main" id="{0FE051AA-0631-4833-B52C-BE76B9D3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F2829316-8F5B-4EA1-9581-1F115294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58530-4A36-47C8-B2CE-F0F69426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Membership Card</a:t>
            </a: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D11D7A6-5D57-426A-A17A-1FD70DF6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27">
            <a:extLst>
              <a:ext uri="{FF2B5EF4-FFF2-40B4-BE49-F238E27FC236}">
                <a16:creationId xmlns:a16="http://schemas.microsoft.com/office/drawing/2014/main" id="{46B486D1-EF0A-4077-9343-C9DB94C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9">
            <a:extLst>
              <a:ext uri="{FF2B5EF4-FFF2-40B4-BE49-F238E27FC236}">
                <a16:creationId xmlns:a16="http://schemas.microsoft.com/office/drawing/2014/main" id="{75646751-9C0C-4565-B6A3-3B1C50E6A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1">
            <a:extLst>
              <a:ext uri="{FF2B5EF4-FFF2-40B4-BE49-F238E27FC236}">
                <a16:creationId xmlns:a16="http://schemas.microsoft.com/office/drawing/2014/main" id="{8DBA2A92-1748-4444-9DE9-95CEFF28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9468C88-E67A-43F3-997C-7BEF60FEC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70" y="2265060"/>
            <a:ext cx="4434209" cy="277242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2D8B6C7-6CC3-4B1C-AA4D-B2AE1C99B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945">
        <p14:gallery dir="l"/>
      </p:transition>
    </mc:Choice>
    <mc:Fallback>
      <p:transition spd="slow" advTm="26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17" x="11606213" y="3594100"/>
          <p14:tracePt t="1225" x="11231563" y="3713163"/>
          <p14:tracePt t="1233" x="10823575" y="3849688"/>
          <p14:tracePt t="1242" x="10339388" y="3986213"/>
          <p14:tracePt t="1250" x="9821863" y="4130675"/>
          <p14:tracePt t="1258" x="9277350" y="4300538"/>
          <p14:tracePt t="1266" x="8750300" y="4486275"/>
          <p14:tracePt t="1274" x="8283575" y="4648200"/>
          <p14:tracePt t="1283" x="7885113" y="4767263"/>
          <p14:tracePt t="1288" x="7535863" y="4878388"/>
          <p14:tracePt t="1296" x="7264400" y="4979988"/>
          <p14:tracePt t="1304" x="7051675" y="5073650"/>
          <p14:tracePt t="1312" x="6915150" y="5132388"/>
          <p14:tracePt t="1319" x="6813550" y="5175250"/>
          <p14:tracePt t="1327" x="6729413" y="5200650"/>
          <p14:tracePt t="1335" x="6669088" y="5218113"/>
          <p14:tracePt t="1343" x="6610350" y="5226050"/>
          <p14:tracePt t="1352" x="6524625" y="5226050"/>
          <p14:tracePt t="1360" x="6423025" y="5226050"/>
          <p14:tracePt t="1368" x="6296025" y="5226050"/>
          <p14:tracePt t="1374" x="6116638" y="5208588"/>
          <p14:tracePt t="1382" x="5895975" y="5167313"/>
          <p14:tracePt t="1390" x="5632450" y="5081588"/>
          <p14:tracePt t="1399" x="5411788" y="4972050"/>
          <p14:tracePt t="1405" x="5191125" y="4843463"/>
          <p14:tracePt t="1415" x="4987925" y="4724400"/>
          <p14:tracePt t="1422" x="4833938" y="4597400"/>
          <p14:tracePt t="1433" x="4689475" y="4435475"/>
          <p14:tracePt t="1438" x="4570413" y="4265613"/>
          <p14:tracePt t="1447" x="4451350" y="4087813"/>
          <p14:tracePt t="1451" x="4341813" y="3917950"/>
          <p14:tracePt t="1460" x="4230688" y="3722688"/>
          <p14:tracePt t="1470" x="4129088" y="3527425"/>
          <p14:tracePt t="1475" x="4010025" y="3322638"/>
          <p14:tracePt t="1483" x="3890963" y="3152775"/>
          <p14:tracePt t="1492" x="3806825" y="3033713"/>
          <p14:tracePt t="1499" x="3713163" y="2940050"/>
          <p14:tracePt t="1508" x="3644900" y="2871788"/>
          <p14:tracePt t="1518" x="3611563" y="2820988"/>
          <p14:tracePt t="1523" x="3568700" y="2778125"/>
          <p14:tracePt t="1533" x="3525838" y="2727325"/>
          <p14:tracePt t="1539" x="3482975" y="2676525"/>
          <p14:tracePt t="1548" x="3449638" y="2643188"/>
          <p14:tracePt t="1554" x="3406775" y="2592388"/>
          <p14:tracePt t="1563" x="3381375" y="2557463"/>
          <p14:tracePt t="1571" x="3355975" y="2532063"/>
          <p14:tracePt t="1578" x="3330575" y="2506663"/>
          <p14:tracePt t="1585" x="3305175" y="2463800"/>
          <p14:tracePt t="1594" x="3279775" y="2447925"/>
          <p14:tracePt t="1601" x="3254375" y="2422525"/>
          <p14:tracePt t="1610" x="3228975" y="2397125"/>
          <p14:tracePt t="1618" x="3211513" y="2371725"/>
          <p14:tracePt t="1625" x="3194050" y="2362200"/>
          <p14:tracePt t="1633" x="3168650" y="2344738"/>
          <p14:tracePt t="1640" x="3152775" y="2336800"/>
          <p14:tracePt t="1648" x="3143250" y="2336800"/>
          <p14:tracePt t="1704" x="3135313" y="2336800"/>
          <p14:tracePt t="1720" x="3109913" y="2344738"/>
          <p14:tracePt t="1728" x="3100388" y="2362200"/>
          <p14:tracePt t="1734" x="3084513" y="2387600"/>
          <p14:tracePt t="1742" x="3067050" y="2413000"/>
          <p14:tracePt t="1750" x="3049588" y="2430463"/>
          <p14:tracePt t="1757" x="3041650" y="2447925"/>
          <p14:tracePt t="1765" x="3033713" y="2463800"/>
          <p14:tracePt t="1782" x="3024188" y="2481263"/>
          <p14:tracePt t="1790" x="3024188" y="2489200"/>
          <p14:tracePt t="1798" x="3024188" y="2498725"/>
          <p14:tracePt t="1805" x="3024188" y="2506663"/>
          <p14:tracePt t="1813" x="3024188" y="2524125"/>
          <p14:tracePt t="1819" x="3024188" y="2532063"/>
          <p14:tracePt t="1828" x="3033713" y="2549525"/>
          <p14:tracePt t="1835" x="3033713" y="2574925"/>
          <p14:tracePt t="1844" x="3041650" y="2592388"/>
          <p14:tracePt t="1852" x="3049588" y="2617788"/>
          <p14:tracePt t="1860" x="3049588" y="2633663"/>
          <p14:tracePt t="1867" x="3059113" y="2651125"/>
          <p14:tracePt t="1875" x="3067050" y="2676525"/>
          <p14:tracePt t="1901" x="3074988" y="2727325"/>
          <p14:tracePt t="1907" x="3074988" y="2736850"/>
          <p14:tracePt t="1913" x="3074988" y="2744788"/>
          <p14:tracePt t="2244" x="3084513" y="2744788"/>
          <p14:tracePt t="2252" x="3109913" y="2762250"/>
          <p14:tracePt t="2260" x="3127375" y="2770188"/>
          <p14:tracePt t="2266" x="3152775" y="2778125"/>
          <p14:tracePt t="2274" x="3186113" y="2787650"/>
          <p14:tracePt t="2283" x="3219450" y="2787650"/>
          <p14:tracePt t="2290" x="3244850" y="2795588"/>
          <p14:tracePt t="2299" x="3279775" y="2795588"/>
          <p14:tracePt t="2306" x="3305175" y="2805113"/>
          <p14:tracePt t="2314" x="3322638" y="2805113"/>
          <p14:tracePt t="2322" x="3330575" y="2805113"/>
          <p14:tracePt t="2332" x="3338513" y="2805113"/>
          <p14:tracePt t="2337" x="3348038" y="2805113"/>
          <p14:tracePt t="2988" x="3355975" y="2813050"/>
          <p14:tracePt t="2994" x="3363913" y="2830513"/>
          <p14:tracePt t="3002" x="3449638" y="2863850"/>
          <p14:tracePt t="3010" x="3586163" y="2922588"/>
          <p14:tracePt t="3017" x="3738563" y="2990850"/>
          <p14:tracePt t="3025" x="3890963" y="3059113"/>
          <p14:tracePt t="3033" x="4052888" y="3135313"/>
          <p14:tracePt t="3042" x="4205288" y="3246438"/>
          <p14:tracePt t="3050" x="4359275" y="3355975"/>
          <p14:tracePt t="3058" x="4486275" y="3475038"/>
          <p14:tracePt t="3066" x="4587875" y="3568700"/>
          <p14:tracePt t="3072" x="4681538" y="3662363"/>
          <p14:tracePt t="3079" x="4765675" y="3756025"/>
          <p14:tracePt t="3087" x="4826000" y="3841750"/>
          <p14:tracePt t="3096" x="4876800" y="3935413"/>
          <p14:tracePt t="3104" x="4927600" y="4027488"/>
          <p14:tracePt t="3114" x="4970463" y="4087813"/>
          <p14:tracePt t="3120" x="5013325" y="4164013"/>
          <p14:tracePt t="3128" x="5054600" y="4232275"/>
          <p14:tracePt t="3136" x="5097463" y="4265613"/>
          <p14:tracePt t="3144" x="5148263" y="4308475"/>
          <p14:tracePt t="3152" x="5183188" y="4333875"/>
          <p14:tracePt t="3157" x="5216525" y="4359275"/>
          <p14:tracePt t="3166" x="5241925" y="4359275"/>
          <p14:tracePt t="3173" x="5259388" y="4359275"/>
          <p14:tracePt t="3181" x="5267325" y="4368800"/>
          <p14:tracePt t="3190" x="5276850" y="4368800"/>
          <p14:tracePt t="3199" x="5284788" y="4368800"/>
          <p14:tracePt t="3215" x="5292725" y="4368800"/>
          <p14:tracePt t="3222" x="5310188" y="4368800"/>
          <p14:tracePt t="3231" x="5343525" y="4376738"/>
          <p14:tracePt t="3238" x="5403850" y="4376738"/>
          <p14:tracePt t="3244" x="5462588" y="4384675"/>
          <p14:tracePt t="3252" x="5538788" y="4402138"/>
          <p14:tracePt t="3263" x="5624513" y="4402138"/>
          <p14:tracePt t="3267" x="5718175" y="4410075"/>
          <p14:tracePt t="3276" x="5837238" y="4410075"/>
          <p14:tracePt t="3284" x="5946775" y="4419600"/>
          <p14:tracePt t="3292" x="6075363" y="4435475"/>
          <p14:tracePt t="3300" x="6202363" y="4445000"/>
          <p14:tracePt t="3308" x="6311900" y="4445000"/>
          <p14:tracePt t="3316" x="6430963" y="4452938"/>
          <p14:tracePt t="3323" x="6534150" y="4470400"/>
          <p14:tracePt t="3332" x="6635750" y="4478338"/>
          <p14:tracePt t="3340" x="6719888" y="4486275"/>
          <p14:tracePt t="3345" x="6780213" y="4495800"/>
          <p14:tracePt t="3354" x="6856413" y="4521200"/>
          <p14:tracePt t="3364" x="6915150" y="4538663"/>
          <p14:tracePt t="3370" x="6975475" y="4572000"/>
          <p14:tracePt t="3378" x="7043738" y="4614863"/>
          <p14:tracePt t="3385" x="7102475" y="4648200"/>
          <p14:tracePt t="3394" x="7170738" y="4691063"/>
          <p14:tracePt t="3401" x="7229475" y="4733925"/>
          <p14:tracePt t="3410" x="7297738" y="4775200"/>
          <p14:tracePt t="3417" x="7358063" y="4818063"/>
          <p14:tracePt t="3425" x="7408863" y="4843463"/>
          <p14:tracePt t="3432" x="7459663" y="4878388"/>
          <p14:tracePt t="3440" x="7493000" y="4903788"/>
          <p14:tracePt t="3448" x="7527925" y="4919663"/>
          <p14:tracePt t="3455" x="7553325" y="4937125"/>
          <p14:tracePt t="3464" x="7561263" y="4946650"/>
          <p14:tracePt t="3481" x="7570788" y="4954588"/>
          <p14:tracePt t="3488" x="7578725" y="4962525"/>
          <p14:tracePt t="3510" x="7586663" y="4962525"/>
          <p14:tracePt t="3517" x="7586663" y="4972050"/>
          <p14:tracePt t="3529" x="7586663" y="4979988"/>
          <p14:tracePt t="3534" x="7596188" y="4987925"/>
          <p14:tracePt t="4928" x="7604125" y="4972050"/>
          <p14:tracePt t="4935" x="7612063" y="4972050"/>
          <p14:tracePt t="4943" x="7612063" y="4962525"/>
          <p14:tracePt t="4949" x="7612063" y="4954588"/>
          <p14:tracePt t="4958" x="7612063" y="4946650"/>
          <p14:tracePt t="4982" x="7612063" y="4937125"/>
          <p14:tracePt t="4990" x="7621588" y="4937125"/>
          <p14:tracePt t="5014" x="7621588" y="4929188"/>
          <p14:tracePt t="5914" x="7612063" y="4919663"/>
          <p14:tracePt t="5922" x="7596188" y="4911725"/>
          <p14:tracePt t="5930" x="7586663" y="4903788"/>
          <p14:tracePt t="5944" x="7570788" y="4903788"/>
          <p14:tracePt t="5952" x="7561263" y="4894263"/>
          <p14:tracePt t="5960" x="7553325" y="4886325"/>
          <p14:tracePt t="5967" x="7545388" y="4878388"/>
          <p14:tracePt t="5975" x="7535863" y="4878388"/>
          <p14:tracePt t="5983" x="7535863" y="4868863"/>
          <p14:tracePt t="5991" x="7527925" y="4868863"/>
          <p14:tracePt t="6000" x="7518400" y="4860925"/>
          <p14:tracePt t="6015" x="7510463" y="4860925"/>
          <p14:tracePt t="10304" x="7545388" y="4868863"/>
          <p14:tracePt t="10312" x="7680325" y="4894263"/>
          <p14:tracePt t="10320" x="7816850" y="4937125"/>
          <p14:tracePt t="10326" x="7900988" y="4997450"/>
          <p14:tracePt t="10334" x="7994650" y="5064125"/>
          <p14:tracePt t="10342" x="8062913" y="5099050"/>
          <p14:tracePt t="10374" x="8088313" y="5124450"/>
          <p14:tracePt t="10381" x="8131175" y="5149850"/>
          <p14:tracePt t="10390" x="8181975" y="5183188"/>
          <p14:tracePt t="10398" x="8240713" y="5192713"/>
          <p14:tracePt t="10406" x="8275638" y="5200650"/>
          <p14:tracePt t="10412" x="8301038" y="5208588"/>
          <p14:tracePt t="10546" x="8308975" y="5208588"/>
          <p14:tracePt t="10554" x="8308975" y="5200650"/>
          <p14:tracePt t="10562" x="8318500" y="5192713"/>
          <p14:tracePt t="10569" x="8326438" y="5192713"/>
          <p14:tracePt t="10586" x="8334375" y="5192713"/>
          <p14:tracePt t="10591" x="8343900" y="5192713"/>
          <p14:tracePt t="10599" x="8351838" y="5192713"/>
          <p14:tracePt t="10608" x="8359775" y="5192713"/>
          <p14:tracePt t="10615" x="8377238" y="5192713"/>
          <p14:tracePt t="10624" x="8385175" y="5192713"/>
          <p14:tracePt t="10632" x="8410575" y="5192713"/>
          <p14:tracePt t="10640" x="8428038" y="5192713"/>
          <p14:tracePt t="10648" x="8445500" y="5192713"/>
          <p14:tracePt t="10656" x="8470900" y="5192713"/>
          <p14:tracePt t="10663" x="8496300" y="5183188"/>
          <p14:tracePt t="10672" x="8504238" y="5175250"/>
          <p14:tracePt t="10678" x="8529638" y="5175250"/>
          <p14:tracePt t="10686" x="8547100" y="5167313"/>
          <p14:tracePt t="10696" x="8555038" y="5167313"/>
          <p14:tracePt t="10702" x="8580438" y="5167313"/>
          <p14:tracePt t="10711" x="8605838" y="5167313"/>
          <p14:tracePt t="10717" x="8615363" y="5167313"/>
          <p14:tracePt t="10726" x="8623300" y="5157788"/>
          <p14:tracePt t="10734" x="8640763" y="5157788"/>
          <p14:tracePt t="10742" x="8666163" y="5149850"/>
          <p14:tracePt t="10749" x="8683625" y="5141913"/>
          <p14:tracePt t="10758" x="8709025" y="5141913"/>
          <p14:tracePt t="10763" x="8716963" y="5132388"/>
          <p14:tracePt t="10774" x="8734425" y="5124450"/>
          <p14:tracePt t="10780" x="8750300" y="5116513"/>
          <p14:tracePt t="10788" x="8750300" y="5106988"/>
          <p14:tracePt t="10797" x="8759825" y="5106988"/>
          <p14:tracePt t="10803" x="8767763" y="5099050"/>
          <p14:tracePt t="10813" x="8777288" y="5091113"/>
          <p14:tracePt t="10820" x="8777288" y="5081588"/>
          <p14:tracePt t="10828" x="8785225" y="5081588"/>
          <p14:tracePt t="10922" x="8793163" y="5073650"/>
          <p14:tracePt t="10930" x="8793163" y="5056188"/>
          <p14:tracePt t="10937" x="8802688" y="5038725"/>
          <p14:tracePt t="10944" x="8810625" y="5030788"/>
          <p14:tracePt t="10951" x="8828088" y="5013325"/>
          <p14:tracePt t="10961" x="8836025" y="4997450"/>
          <p14:tracePt t="10967" x="8843963" y="4972050"/>
          <p14:tracePt t="10976" x="8861425" y="4954588"/>
          <p14:tracePt t="10984" x="8869363" y="4929188"/>
          <p14:tracePt t="10992" x="8894763" y="4894263"/>
          <p14:tracePt t="11000" x="8929688" y="4860925"/>
          <p14:tracePt t="11008" x="8955088" y="4827588"/>
          <p14:tracePt t="11015" x="8972550" y="4792663"/>
          <p14:tracePt t="11023" x="8980488" y="4767263"/>
          <p14:tracePt t="11029" x="8988425" y="4749800"/>
          <p14:tracePt t="11037" x="8988425" y="4741863"/>
          <p14:tracePt t="11046" x="8997950" y="4741863"/>
          <p14:tracePt t="11054" x="9005888" y="4733925"/>
          <p14:tracePt t="11063" x="9005888" y="4724400"/>
          <p14:tracePt t="11070" x="9013825" y="4724400"/>
          <p14:tracePt t="11078" x="9013825" y="4708525"/>
          <p14:tracePt t="11085" x="9013825" y="4699000"/>
          <p14:tracePt t="11096" x="9023350" y="4699000"/>
          <p14:tracePt t="11101" x="9023350" y="4691063"/>
          <p14:tracePt t="11112" x="9023350" y="4673600"/>
          <p14:tracePt t="11124" x="9013825" y="4657725"/>
          <p14:tracePt t="11131" x="9013825" y="4648200"/>
          <p14:tracePt t="11140" x="9005888" y="4648200"/>
          <p14:tracePt t="11147" x="8997950" y="4640263"/>
          <p14:tracePt t="11155" x="8988425" y="4622800"/>
          <p14:tracePt t="11164" x="8988425" y="4614863"/>
          <p14:tracePt t="11172" x="8988425" y="4597400"/>
          <p14:tracePt t="11180" x="8980488" y="4589463"/>
          <p14:tracePt t="11188" x="8972550" y="4579938"/>
          <p14:tracePt t="11197" x="8955088" y="4564063"/>
          <p14:tracePt t="11202" x="8955088" y="4554538"/>
          <p14:tracePt t="11211" x="8929688" y="4546600"/>
          <p14:tracePt t="11218" x="8912225" y="4538663"/>
          <p14:tracePt t="11226" x="8904288" y="4521200"/>
          <p14:tracePt t="11233" x="8878888" y="4503738"/>
          <p14:tracePt t="11241" x="8853488" y="4486275"/>
          <p14:tracePt t="11250" x="8836025" y="4478338"/>
          <p14:tracePt t="11258" x="8810625" y="4460875"/>
          <p14:tracePt t="11265" x="8777288" y="4435475"/>
          <p14:tracePt t="11274" x="8742363" y="4419600"/>
          <p14:tracePt t="11282" x="8691563" y="4384675"/>
          <p14:tracePt t="11288" x="8648700" y="4376738"/>
          <p14:tracePt t="11298" x="8605838" y="4368800"/>
          <p14:tracePt t="11303" x="8572500" y="4359275"/>
          <p14:tracePt t="11313" x="8539163" y="4351338"/>
          <p14:tracePt t="11320" x="8504238" y="4341813"/>
          <p14:tracePt t="11328" x="8462963" y="4341813"/>
          <p14:tracePt t="11336" x="8385175" y="4341813"/>
          <p14:tracePt t="11344" x="8301038" y="4341813"/>
          <p14:tracePt t="11351" x="8207375" y="4341813"/>
          <p14:tracePt t="11361" x="8105775" y="4341813"/>
          <p14:tracePt t="11368" x="8004175" y="4341813"/>
          <p14:tracePt t="11376" x="7910513" y="4341813"/>
          <p14:tracePt t="11384" x="7791450" y="4359275"/>
          <p14:tracePt t="11390" x="7688263" y="4368800"/>
          <p14:tracePt t="11398" x="7596188" y="4376738"/>
          <p14:tracePt t="11406" x="7493000" y="4394200"/>
          <p14:tracePt t="11413" x="7408863" y="4402138"/>
          <p14:tracePt t="11422" x="7307263" y="4410075"/>
          <p14:tracePt t="11430" x="7188200" y="4419600"/>
          <p14:tracePt t="11438" x="7059613" y="4435475"/>
          <p14:tracePt t="11446" x="6924675" y="4445000"/>
          <p14:tracePt t="11453" x="6762750" y="4460875"/>
          <p14:tracePt t="11462" x="6610350" y="4470400"/>
          <p14:tracePt t="11469" x="6456363" y="4478338"/>
          <p14:tracePt t="11476" x="6311900" y="4521200"/>
          <p14:tracePt t="11483" x="6167438" y="4538663"/>
          <p14:tracePt t="11492" x="6040438" y="4579938"/>
          <p14:tracePt t="11499" x="5921375" y="4597400"/>
          <p14:tracePt t="11507" x="5827713" y="4614863"/>
          <p14:tracePt t="11515" x="5735638" y="4622800"/>
          <p14:tracePt t="11524" x="5675313" y="4630738"/>
          <p14:tracePt t="11532" x="5624513" y="4630738"/>
          <p14:tracePt t="11540" x="5565775" y="4630738"/>
          <p14:tracePt t="11547" x="5505450" y="4630738"/>
          <p14:tracePt t="11554" x="5437188" y="4630738"/>
          <p14:tracePt t="11562" x="5353050" y="4630738"/>
          <p14:tracePt t="11570" x="5267325" y="4630738"/>
          <p14:tracePt t="11578" x="5173663" y="4630738"/>
          <p14:tracePt t="11586" x="5089525" y="4622800"/>
          <p14:tracePt t="11595" x="5003800" y="4605338"/>
          <p14:tracePt t="11602" x="4927600" y="4597400"/>
          <p14:tracePt t="11611" x="4868863" y="4579938"/>
          <p14:tracePt t="11618" x="4818063" y="4554538"/>
          <p14:tracePt t="11626" x="4800600" y="4538663"/>
          <p14:tracePt t="11633" x="4775200" y="4538663"/>
          <p14:tracePt t="11639" x="4765675" y="4521200"/>
          <p14:tracePt t="11647" x="4757738" y="4513263"/>
          <p14:tracePt t="11656" x="4757738" y="4495800"/>
          <p14:tracePt t="11663" x="4740275" y="4470400"/>
          <p14:tracePt t="11672" x="4732338" y="4445000"/>
          <p14:tracePt t="11679" x="4714875" y="4419600"/>
          <p14:tracePt t="11688" x="4706938" y="4402138"/>
          <p14:tracePt t="11696" x="4699000" y="4376738"/>
          <p14:tracePt t="11703" x="4673600" y="4351338"/>
          <p14:tracePt t="11713" x="4656138" y="4325938"/>
          <p14:tracePt t="11720" x="4621213" y="4291013"/>
          <p14:tracePt t="11725" x="4587875" y="4249738"/>
          <p14:tracePt t="11734" x="4545013" y="4214813"/>
          <p14:tracePt t="11743" x="4511675" y="4171950"/>
          <p14:tracePt t="11750" x="4476750" y="4138613"/>
          <p14:tracePt t="11758" x="4451350" y="4105275"/>
          <p14:tracePt t="11766" x="4425950" y="4062413"/>
          <p14:tracePt t="11774" x="4392613" y="4027488"/>
          <p14:tracePt t="11781" x="4367213" y="3976688"/>
          <p14:tracePt t="11790" x="4349750" y="3943350"/>
          <p14:tracePt t="11798" x="4332288" y="3908425"/>
          <p14:tracePt t="11805" x="4316413" y="3883025"/>
          <p14:tracePt t="11813" x="4298950" y="3867150"/>
          <p14:tracePt t="11823" x="4273550" y="3841750"/>
          <p14:tracePt t="11828" x="4256088" y="3841750"/>
          <p14:tracePt t="11835" x="4230688" y="3824288"/>
          <p14:tracePt t="11844" x="4197350" y="3816350"/>
          <p14:tracePt t="11852" x="4137025" y="3806825"/>
          <p14:tracePt t="11861" x="4060825" y="3790950"/>
          <p14:tracePt t="11867" x="3967163" y="3790950"/>
          <p14:tracePt t="11875" x="3840163" y="3790950"/>
          <p14:tracePt t="11884" x="3713163" y="3798888"/>
          <p14:tracePt t="11897" x="3551238" y="3824288"/>
          <p14:tracePt t="11900" x="3363913" y="3832225"/>
          <p14:tracePt t="11908" x="3127375" y="3849688"/>
          <p14:tracePt t="11914" x="2889250" y="3867150"/>
          <p14:tracePt t="11922" x="2684463" y="3867150"/>
          <p14:tracePt t="11930" x="2549525" y="3867150"/>
          <p14:tracePt t="11938" x="2446338" y="3875088"/>
          <p14:tracePt t="11946" x="2344738" y="3883025"/>
          <p14:tracePt t="11954" x="2260600" y="3900488"/>
          <p14:tracePt t="11963" x="2200275" y="3908425"/>
          <p14:tracePt t="11970" x="2141538" y="3917950"/>
          <p14:tracePt t="11978" x="2090738" y="3925888"/>
          <p14:tracePt t="11985" x="2065338" y="3925888"/>
          <p14:tracePt t="11994" x="2030413" y="3935413"/>
          <p14:tracePt t="12000" x="1997075" y="3935413"/>
          <p14:tracePt t="12008" x="1954213" y="3935413"/>
          <p14:tracePt t="12015" x="1911350" y="3935413"/>
          <p14:tracePt t="12024" x="1852613" y="3935413"/>
          <p14:tracePt t="12032" x="1792288" y="3925888"/>
          <p14:tracePt t="12040" x="1733550" y="3908425"/>
          <p14:tracePt t="12047" x="1682750" y="3892550"/>
          <p14:tracePt t="12055" x="1647825" y="3875088"/>
          <p14:tracePt t="12063" x="1614488" y="3857625"/>
          <p14:tracePt t="12074" x="1579563" y="3832225"/>
          <p14:tracePt t="12079" x="1546225" y="3816350"/>
          <p14:tracePt t="12085" x="1520825" y="3798888"/>
          <p14:tracePt t="12096" x="1495425" y="3781425"/>
          <p14:tracePt t="12101" x="1487488" y="3773488"/>
          <p14:tracePt t="12112" x="1477963" y="3763963"/>
          <p14:tracePt t="12118" x="1477963" y="3756025"/>
          <p14:tracePt t="12125" x="1470025" y="3738563"/>
          <p14:tracePt t="12134" x="1462088" y="3730625"/>
          <p14:tracePt t="12142" x="1444625" y="3705225"/>
          <p14:tracePt t="12150" x="1435100" y="3687763"/>
          <p14:tracePt t="12158" x="1419225" y="3662363"/>
          <p14:tracePt t="12165" x="1419225" y="3646488"/>
          <p14:tracePt t="12174" x="1409700" y="3619500"/>
          <p14:tracePt t="12181" x="1401763" y="3611563"/>
          <p14:tracePt t="12187" x="1393825" y="3603625"/>
          <p14:tracePt t="12196" x="1384300" y="3586163"/>
          <p14:tracePt t="12204" x="1384300" y="3578225"/>
          <p14:tracePt t="12212" x="1376363" y="3578225"/>
          <p14:tracePt t="12219" x="1368425" y="3568700"/>
          <p14:tracePt t="12228" x="1358900" y="3560763"/>
          <p14:tracePt t="12236" x="1358900" y="3552825"/>
          <p14:tracePt t="12400" x="1358900" y="3543300"/>
          <p14:tracePt t="12415" x="1368425" y="3535363"/>
          <p14:tracePt t="12424" x="1376363" y="3535363"/>
          <p14:tracePt t="12440" x="1376363" y="3527425"/>
          <p14:tracePt t="12448" x="1384300" y="3517900"/>
          <p14:tracePt t="12776" x="1376363" y="3517900"/>
          <p14:tracePt t="12784" x="1368425" y="3517900"/>
          <p14:tracePt t="12790" x="1358900" y="3517900"/>
          <p14:tracePt t="12797" x="1358900" y="3509963"/>
          <p14:tracePt t="12808" x="1350963" y="3509963"/>
          <p14:tracePt t="12814" x="1343025" y="3509963"/>
          <p14:tracePt t="12862" x="1333500" y="3509963"/>
          <p14:tracePt t="12870" x="1325563" y="3502025"/>
          <p14:tracePt t="12878" x="1317625" y="3502025"/>
          <p14:tracePt t="12885" x="1317625" y="3492500"/>
          <p14:tracePt t="12892" x="1308100" y="3492500"/>
          <p14:tracePt t="12914" x="1300163" y="3492500"/>
          <p14:tracePt t="15091" x="1317625" y="3517900"/>
          <p14:tracePt t="15100" x="1343025" y="3543300"/>
          <p14:tracePt t="15110" x="1358900" y="3568700"/>
          <p14:tracePt t="15116" x="1376363" y="3594100"/>
          <p14:tracePt t="15122" x="1393825" y="3611563"/>
          <p14:tracePt t="15129" x="1409700" y="3636963"/>
          <p14:tracePt t="15137" x="1419225" y="3662363"/>
          <p14:tracePt t="15145" x="1435100" y="3697288"/>
          <p14:tracePt t="15154" x="1435100" y="3722688"/>
          <p14:tracePt t="15162" x="1452563" y="3738563"/>
          <p14:tracePt t="15170" x="1462088" y="3763963"/>
          <p14:tracePt t="15179" x="1477963" y="3798888"/>
          <p14:tracePt t="15185" x="1487488" y="3824288"/>
          <p14:tracePt t="15194" x="1503363" y="3857625"/>
          <p14:tracePt t="15202" x="1520825" y="3892550"/>
          <p14:tracePt t="15208" x="1528763" y="3925888"/>
          <p14:tracePt t="15215" x="1546225" y="3960813"/>
          <p14:tracePt t="15224" x="1563688" y="3994150"/>
          <p14:tracePt t="15232" x="1589088" y="4044950"/>
          <p14:tracePt t="15240" x="1606550" y="4105275"/>
          <p14:tracePt t="15247" x="1614488" y="4164013"/>
          <p14:tracePt t="15255" x="1622425" y="4224338"/>
          <p14:tracePt t="15263" x="1657350" y="4275138"/>
          <p14:tracePt t="15272" x="1673225" y="4308475"/>
          <p14:tracePt t="15280" x="1682750" y="4341813"/>
          <p14:tracePt t="15288" x="1690688" y="4376738"/>
          <p14:tracePt t="15294" x="1698625" y="4394200"/>
          <p14:tracePt t="15302" x="1708150" y="4419600"/>
          <p14:tracePt t="15311" x="1716088" y="4445000"/>
          <p14:tracePt t="15318" x="1716088" y="4470400"/>
          <p14:tracePt t="15327" x="1733550" y="4486275"/>
          <p14:tracePt t="15334" x="1741488" y="4513263"/>
          <p14:tracePt t="15343" x="1758950" y="4538663"/>
          <p14:tracePt t="15350" x="1776413" y="4554538"/>
          <p14:tracePt t="15358" x="1792288" y="4572000"/>
          <p14:tracePt t="15365" x="1801813" y="4579938"/>
          <p14:tracePt t="15374" x="1809750" y="4589463"/>
          <p14:tracePt t="15380" x="1835150" y="4614863"/>
          <p14:tracePt t="15388" x="1843088" y="4614863"/>
          <p14:tracePt t="15397" x="1868488" y="4622800"/>
          <p14:tracePt t="15403" x="1893888" y="4630738"/>
          <p14:tracePt t="15411" x="1920875" y="4640263"/>
          <p14:tracePt t="15420" x="1946275" y="4648200"/>
          <p14:tracePt t="15428" x="1979613" y="4648200"/>
          <p14:tracePt t="15435" x="2012950" y="4648200"/>
          <p14:tracePt t="15444" x="2047875" y="4648200"/>
          <p14:tracePt t="15451" x="2081213" y="4640263"/>
          <p14:tracePt t="15460" x="2116138" y="4630738"/>
          <p14:tracePt t="15467" x="2141538" y="4622800"/>
          <p14:tracePt t="15477" x="2166938" y="4614863"/>
          <p14:tracePt t="15482" x="2192338" y="4605338"/>
          <p14:tracePt t="15489" x="2217738" y="4605338"/>
          <p14:tracePt t="15498" x="2235200" y="4597400"/>
          <p14:tracePt t="15505" x="2260600" y="4589463"/>
          <p14:tracePt t="15514" x="2293938" y="4572000"/>
          <p14:tracePt t="15521" x="2327275" y="4564063"/>
          <p14:tracePt t="15530" x="2362200" y="4546600"/>
          <p14:tracePt t="15538" x="2395538" y="4538663"/>
          <p14:tracePt t="15545" x="2430463" y="4529138"/>
          <p14:tracePt t="15554" x="2463800" y="4521200"/>
          <p14:tracePt t="15562" x="2481263" y="4513263"/>
          <p14:tracePt t="15568" x="2514600" y="4495800"/>
          <p14:tracePt t="15577" x="2557463" y="4478338"/>
          <p14:tracePt t="15584" x="2574925" y="4470400"/>
          <p14:tracePt t="15594" x="2608263" y="4452938"/>
          <p14:tracePt t="15600" x="2641600" y="4445000"/>
          <p14:tracePt t="15608" x="2676525" y="4427538"/>
          <p14:tracePt t="15615" x="2709863" y="4419600"/>
          <p14:tracePt t="15624" x="2744788" y="4410075"/>
          <p14:tracePt t="15632" x="2778125" y="4402138"/>
          <p14:tracePt t="15640" x="2811463" y="4384675"/>
          <p14:tracePt t="15648" x="2846388" y="4376738"/>
          <p14:tracePt t="15654" x="2879725" y="4368800"/>
          <p14:tracePt t="15662" x="2914650" y="4359275"/>
          <p14:tracePt t="15670" x="2940050" y="4351338"/>
          <p14:tracePt t="15679" x="2973388" y="4341813"/>
          <p14:tracePt t="15686" x="3008313" y="4333875"/>
          <p14:tracePt t="15694" x="3041650" y="4325938"/>
          <p14:tracePt t="15702" x="3074988" y="4325938"/>
          <p14:tracePt t="15710" x="3084513" y="4316413"/>
          <p14:tracePt t="15717" x="3100388" y="4308475"/>
          <p14:tracePt t="15727" x="3109913" y="4308475"/>
          <p14:tracePt t="15734" x="3117850" y="4300538"/>
          <p14:tracePt t="15756" x="3127375" y="4291013"/>
          <p14:tracePt t="15772" x="3135313" y="4291013"/>
          <p14:tracePt t="15788" x="3143250" y="4283075"/>
          <p14:tracePt t="15796" x="3152775" y="4275138"/>
          <p14:tracePt t="15804" x="3160713" y="4265613"/>
          <p14:tracePt t="15828" x="3168650" y="4265613"/>
          <p14:tracePt t="15834" x="3178175" y="4265613"/>
          <p14:tracePt t="15843" x="3178175" y="4257675"/>
          <p14:tracePt t="15866" x="3186113" y="4257675"/>
          <p14:tracePt t="15874" x="3194050" y="4249738"/>
          <p14:tracePt t="15882" x="3203575" y="4249738"/>
          <p14:tracePt t="15913" x="3236913" y="4249738"/>
          <p14:tracePt t="15922" x="3254375" y="4249738"/>
          <p14:tracePt t="15937" x="3262313" y="4249738"/>
          <p14:tracePt t="15944" x="3270250" y="4249738"/>
          <p14:tracePt t="15968" x="3279775" y="4249738"/>
          <p14:tracePt t="15978" x="3287713" y="4249738"/>
          <p14:tracePt t="15995" x="3297238" y="4249738"/>
          <p14:tracePt t="16009" x="3305175" y="4249738"/>
          <p14:tracePt t="16022" x="3313113" y="4249738"/>
          <p14:tracePt t="16196" x="3322638" y="4249738"/>
          <p14:tracePt t="16218" x="3330575" y="4257675"/>
          <p14:tracePt t="16233" x="3338513" y="4257675"/>
          <p14:tracePt t="16250" x="3348038" y="4265613"/>
          <p14:tracePt t="16258" x="3355975" y="4275138"/>
          <p14:tracePt t="16266" x="3355975" y="4283075"/>
          <p14:tracePt t="16274" x="3363913" y="4283075"/>
          <p14:tracePt t="16282" x="3373438" y="4291013"/>
          <p14:tracePt t="16288" x="3381375" y="4300538"/>
          <p14:tracePt t="16295" x="3381375" y="4308475"/>
          <p14:tracePt t="16304" x="3406775" y="4316413"/>
          <p14:tracePt t="16312" x="3424238" y="4325938"/>
          <p14:tracePt t="16320" x="3441700" y="4333875"/>
          <p14:tracePt t="16329" x="3449638" y="4341813"/>
          <p14:tracePt t="16335" x="3475038" y="4351338"/>
          <p14:tracePt t="16345" x="3482975" y="4351338"/>
          <p14:tracePt t="16352" x="3492500" y="4359275"/>
          <p14:tracePt t="16359" x="3500438" y="4368800"/>
          <p14:tracePt t="16365" x="3508375" y="4368800"/>
          <p14:tracePt t="16374" x="3508375" y="4376738"/>
          <p14:tracePt t="16382" x="3517900" y="4376738"/>
          <p14:tracePt t="16390" x="3525838" y="4376738"/>
          <p14:tracePt t="16398" x="3533775" y="4376738"/>
          <p14:tracePt t="16405" x="3533775" y="4384675"/>
          <p14:tracePt t="16414" x="3551238" y="4384675"/>
          <p14:tracePt t="16422" x="3551238" y="4394200"/>
          <p14:tracePt t="16429" x="3568700" y="4394200"/>
          <p14:tracePt t="16438" x="3576638" y="4394200"/>
          <p14:tracePt t="16452" x="3586163" y="4394200"/>
          <p14:tracePt t="16460" x="3594100" y="4394200"/>
          <p14:tracePt t="16478" x="3594100" y="4402138"/>
          <p14:tracePt t="16828" x="3576638" y="4410075"/>
          <p14:tracePt t="16836" x="3576638" y="4419600"/>
          <p14:tracePt t="16844" x="3559175" y="4419600"/>
          <p14:tracePt t="16852" x="3551238" y="4427538"/>
          <p14:tracePt t="16868" x="3543300" y="4427538"/>
          <p14:tracePt t="16877" x="3533775" y="4435475"/>
          <p14:tracePt t="17540" x="3508375" y="4445000"/>
          <p14:tracePt t="17548" x="3482975" y="4452938"/>
          <p14:tracePt t="17556" x="3467100" y="4460875"/>
          <p14:tracePt t="17564" x="3449638" y="4460875"/>
          <p14:tracePt t="17572" x="3432175" y="4470400"/>
          <p14:tracePt t="17580" x="3424238" y="4470400"/>
          <p14:tracePt t="17588" x="3424238" y="4478338"/>
          <p14:tracePt t="19606" x="3414713" y="4478338"/>
          <p14:tracePt t="19622" x="3406775" y="4478338"/>
          <p14:tracePt t="19630" x="3406775" y="4470400"/>
          <p14:tracePt t="19638" x="3398838" y="4470400"/>
          <p14:tracePt t="19645" x="3398838" y="4460875"/>
          <p14:tracePt t="23878" x="3517900" y="4427538"/>
          <p14:tracePt t="23885" x="3771900" y="4359275"/>
          <p14:tracePt t="23894" x="4052888" y="4308475"/>
          <p14:tracePt t="23902" x="4332288" y="4257675"/>
          <p14:tracePt t="23910" x="4638675" y="4206875"/>
          <p14:tracePt t="23918" x="4910138" y="4181475"/>
          <p14:tracePt t="23927" x="5157788" y="4146550"/>
          <p14:tracePt t="23934" x="5437188" y="4095750"/>
          <p14:tracePt t="23942" x="5708650" y="4062413"/>
          <p14:tracePt t="23949" x="5989638" y="4019550"/>
          <p14:tracePt t="23956" x="6286500" y="3986213"/>
          <p14:tracePt t="23963" x="6653213" y="3925888"/>
          <p14:tracePt t="23972" x="7043738" y="3875088"/>
          <p14:tracePt t="23979" x="7434263" y="3798888"/>
          <p14:tracePt t="23987" x="7824788" y="3738563"/>
          <p14:tracePt t="23995" x="8181975" y="3722688"/>
          <p14:tracePt t="24004" x="8478838" y="3687763"/>
          <p14:tracePt t="24012" x="8750300" y="3654425"/>
          <p14:tracePt t="24020" x="8972550" y="3629025"/>
          <p14:tracePt t="24028" x="9193213" y="3586163"/>
          <p14:tracePt t="24035" x="9353550" y="3568700"/>
          <p14:tracePt t="24042" x="9472613" y="3568700"/>
          <p14:tracePt t="24050" x="9591675" y="3568700"/>
          <p14:tracePt t="24059" x="9702800" y="3578225"/>
          <p14:tracePt t="24065" x="9804400" y="3586163"/>
          <p14:tracePt t="24075" x="9931400" y="3611563"/>
          <p14:tracePt t="24082" x="10059988" y="3646488"/>
          <p14:tracePt t="24091" x="10194925" y="3679825"/>
          <p14:tracePt t="24098" x="10339388" y="3713163"/>
          <p14:tracePt t="24106" x="10501313" y="3756025"/>
          <p14:tracePt t="24114" x="10645775" y="3790950"/>
          <p14:tracePt t="24122" x="10747375" y="3816350"/>
          <p14:tracePt t="24128" x="10841038" y="3832225"/>
          <p14:tracePt t="24136" x="10942638" y="3849688"/>
          <p14:tracePt t="24144" x="11044238" y="3857625"/>
          <p14:tracePt t="24152" x="11147425" y="3867150"/>
          <p14:tracePt t="24159" x="11215688" y="3867150"/>
          <p14:tracePt t="24168" x="11291888" y="3867150"/>
          <p14:tracePt t="24177" x="11333163" y="3867150"/>
          <p14:tracePt t="24184" x="11368088" y="3867150"/>
          <p14:tracePt t="24192" x="11393488" y="3867150"/>
          <p14:tracePt t="24200" x="11418888" y="3857625"/>
          <p14:tracePt t="24208" x="11444288" y="3849688"/>
          <p14:tracePt t="24216" x="11469688" y="3849688"/>
          <p14:tracePt t="24225" x="11487150" y="3841750"/>
          <p14:tracePt t="24230" x="11512550" y="3832225"/>
          <p14:tracePt t="24237" x="11545888" y="3824288"/>
          <p14:tracePt t="24245" x="11606213" y="3816350"/>
          <p14:tracePt t="24253" x="11664950" y="3816350"/>
          <p14:tracePt t="24261" x="11733213" y="3816350"/>
          <p14:tracePt t="24269" x="11818938" y="3816350"/>
          <p14:tracePt t="24278" x="11920538" y="3816350"/>
          <p14:tracePt t="24285" x="12047538" y="3816350"/>
          <p14:tracePt t="24294" x="12149138" y="3824288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0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1">
            <a:extLst>
              <a:ext uri="{FF2B5EF4-FFF2-40B4-BE49-F238E27FC236}">
                <a16:creationId xmlns:a16="http://schemas.microsoft.com/office/drawing/2014/main" id="{0FE051AA-0631-4833-B52C-BE76B9D3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F2829316-8F5B-4EA1-9581-1F115294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9DF72-DC02-41B6-88D1-43E17809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Membership Cards are electronic</a:t>
            </a:r>
          </a:p>
        </p:txBody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AD11D7A6-5D57-426A-A17A-1FD70DF6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27">
            <a:extLst>
              <a:ext uri="{FF2B5EF4-FFF2-40B4-BE49-F238E27FC236}">
                <a16:creationId xmlns:a16="http://schemas.microsoft.com/office/drawing/2014/main" id="{46B486D1-EF0A-4077-9343-C9DB94C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9">
            <a:extLst>
              <a:ext uri="{FF2B5EF4-FFF2-40B4-BE49-F238E27FC236}">
                <a16:creationId xmlns:a16="http://schemas.microsoft.com/office/drawing/2014/main" id="{75646751-9C0C-4565-B6A3-3B1C50E6A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1">
            <a:extLst>
              <a:ext uri="{FF2B5EF4-FFF2-40B4-BE49-F238E27FC236}">
                <a16:creationId xmlns:a16="http://schemas.microsoft.com/office/drawing/2014/main" id="{8DBA2A92-1748-4444-9DE9-95CEFF28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ABB6D6D-E424-4496-B3FD-E7A62E6B1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70" y="1708960"/>
            <a:ext cx="3752067" cy="345812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C045150-EF28-46B0-A4EE-DEC44869B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4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536">
        <p14:gallery dir="l"/>
      </p:transition>
    </mc:Choice>
    <mc:Fallback>
      <p:transition spd="slow" advTm="225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70" x="11571288" y="4011613"/>
          <p14:tracePt t="2278" x="11010900" y="4052888"/>
          <p14:tracePt t="2285" x="10348913" y="4095750"/>
          <p14:tracePt t="2294" x="9617075" y="4164013"/>
          <p14:tracePt t="2301" x="8810625" y="4189413"/>
          <p14:tracePt t="2309" x="8207375" y="4189413"/>
          <p14:tracePt t="2316" x="7662863" y="4171950"/>
          <p14:tracePt t="2324" x="7246938" y="4156075"/>
          <p14:tracePt t="2331" x="6958013" y="4138613"/>
          <p14:tracePt t="2339" x="6745288" y="4121150"/>
          <p14:tracePt t="2348" x="6618288" y="4121150"/>
          <p14:tracePt t="2356" x="6534150" y="4121150"/>
          <p14:tracePt t="2364" x="6491288" y="4121150"/>
          <p14:tracePt t="2371" x="6456363" y="4121150"/>
          <p14:tracePt t="2381" x="6430963" y="4121150"/>
          <p14:tracePt t="2387" x="6423025" y="4121150"/>
          <p14:tracePt t="2393" x="6397625" y="4121150"/>
          <p14:tracePt t="2401" x="6364288" y="4121150"/>
          <p14:tracePt t="2409" x="6338888" y="4121150"/>
          <p14:tracePt t="2417" x="6278563" y="4121150"/>
          <p14:tracePt t="2426" x="6219825" y="4121150"/>
          <p14:tracePt t="2434" x="6184900" y="4105275"/>
          <p14:tracePt t="2441" x="6151563" y="4087813"/>
          <p14:tracePt t="2449" x="6126163" y="4062413"/>
          <p14:tracePt t="2458" x="6116638" y="4037013"/>
          <p14:tracePt t="2465" x="6116638" y="4019550"/>
          <p14:tracePt t="2473" x="6116638" y="3986213"/>
          <p14:tracePt t="2481" x="6116638" y="3951288"/>
          <p14:tracePt t="2488" x="6134100" y="3917950"/>
          <p14:tracePt t="2498" x="6159500" y="3857625"/>
          <p14:tracePt t="2504" x="6176963" y="3798888"/>
          <p14:tracePt t="2513" x="6194425" y="3722688"/>
          <p14:tracePt t="2519" x="6210300" y="3636963"/>
          <p14:tracePt t="2528" x="6219825" y="3543300"/>
          <p14:tracePt t="2535" x="6219825" y="3459163"/>
          <p14:tracePt t="2544" x="6219825" y="3365500"/>
          <p14:tracePt t="2552" x="6194425" y="3263900"/>
          <p14:tracePt t="2559" x="6184900" y="3170238"/>
          <p14:tracePt t="2568" x="6159500" y="3084513"/>
          <p14:tracePt t="2575" x="6126163" y="3025775"/>
          <p14:tracePt t="2581" x="6100763" y="2957513"/>
          <p14:tracePt t="2589" x="6057900" y="2881313"/>
          <p14:tracePt t="2598" x="6015038" y="2820988"/>
          <p14:tracePt t="2606" x="5946775" y="2752725"/>
          <p14:tracePt t="2615" x="5870575" y="2693988"/>
          <p14:tracePt t="2621" x="5776913" y="2625725"/>
          <p14:tracePt t="2629" x="5667375" y="2557463"/>
          <p14:tracePt t="2638" x="5565775" y="2489200"/>
          <p14:tracePt t="2646" x="5411788" y="2413000"/>
          <p14:tracePt t="2653" x="5249863" y="2344738"/>
          <p14:tracePt t="2663" x="5038725" y="2252663"/>
          <p14:tracePt t="2668" x="4851400" y="2166938"/>
          <p14:tracePt t="2675" x="4714875" y="2108200"/>
          <p14:tracePt t="2683" x="4545013" y="2022475"/>
          <p14:tracePt t="2692" x="4384675" y="1963738"/>
          <p14:tracePt t="2699" x="4179888" y="1885950"/>
          <p14:tracePt t="2707" x="3992563" y="1819275"/>
          <p14:tracePt t="2715" x="3789363" y="1758950"/>
          <p14:tracePt t="2724" x="3662363" y="1725613"/>
          <p14:tracePt t="2733" x="3559175" y="1700213"/>
          <p14:tracePt t="2741" x="3457575" y="1674813"/>
          <p14:tracePt t="2747" x="3348038" y="1665288"/>
          <p14:tracePt t="2753" x="3244850" y="1639888"/>
          <p14:tracePt t="2762" x="3143250" y="1631950"/>
          <p14:tracePt t="2769" x="3033713" y="1622425"/>
          <p14:tracePt t="2778" x="2914650" y="1606550"/>
          <p14:tracePt t="2785" x="2786063" y="1597025"/>
          <p14:tracePt t="2794" x="2676525" y="1589088"/>
          <p14:tracePt t="2802" x="2549525" y="1589088"/>
          <p14:tracePt t="2809" x="2420938" y="1589088"/>
          <p14:tracePt t="2818" x="2311400" y="1589088"/>
          <p14:tracePt t="2826" x="2182813" y="1589088"/>
          <p14:tracePt t="2833" x="2055813" y="1589088"/>
          <p14:tracePt t="2839" x="1928813" y="1589088"/>
          <p14:tracePt t="2848" x="1809750" y="1597025"/>
          <p14:tracePt t="2856" x="1698625" y="1614488"/>
          <p14:tracePt t="2864" x="1597025" y="1622425"/>
          <p14:tracePt t="2872" x="1512888" y="1631950"/>
          <p14:tracePt t="2880" x="1435100" y="1639888"/>
          <p14:tracePt t="2887" x="1376363" y="1665288"/>
          <p14:tracePt t="2897" x="1317625" y="1682750"/>
          <p14:tracePt t="2904" x="1265238" y="1708150"/>
          <p14:tracePt t="2917" x="1214438" y="1733550"/>
          <p14:tracePt t="2919" x="1181100" y="1758950"/>
          <p14:tracePt t="2926" x="1147763" y="1801813"/>
          <p14:tracePt t="2934" x="1104900" y="1827213"/>
          <p14:tracePt t="2942" x="1069975" y="1870075"/>
          <p14:tracePt t="2950" x="1028700" y="1920875"/>
          <p14:tracePt t="2958" x="985838" y="1971675"/>
          <p14:tracePt t="2965" x="942975" y="2030413"/>
          <p14:tracePt t="2973" x="900113" y="2108200"/>
          <p14:tracePt t="2981" x="858838" y="2200275"/>
          <p14:tracePt t="2989" x="806450" y="2286000"/>
          <p14:tracePt t="2999" x="765175" y="2379663"/>
          <p14:tracePt t="3006" x="722313" y="2481263"/>
          <p14:tracePt t="3014" x="671513" y="2582863"/>
          <p14:tracePt t="3021" x="628650" y="2693988"/>
          <p14:tracePt t="3028" x="595313" y="2805113"/>
          <p14:tracePt t="3035" x="544513" y="2940050"/>
          <p14:tracePt t="3043" x="509588" y="3084513"/>
          <p14:tracePt t="3051" x="466725" y="3246438"/>
          <p14:tracePt t="3059" x="433388" y="3416300"/>
          <p14:tracePt t="3067" x="407988" y="3578225"/>
          <p14:tracePt t="3076" x="382588" y="3722688"/>
          <p14:tracePt t="3084" x="357188" y="3857625"/>
          <p14:tracePt t="3091" x="331788" y="4019550"/>
          <p14:tracePt t="3099" x="322263" y="4146550"/>
          <p14:tracePt t="3107" x="322263" y="4275138"/>
          <p14:tracePt t="3114" x="322263" y="4384675"/>
          <p14:tracePt t="3122" x="322263" y="4486275"/>
          <p14:tracePt t="3129" x="347663" y="4589463"/>
          <p14:tracePt t="3137" x="382588" y="4665663"/>
          <p14:tracePt t="3147" x="425450" y="4741863"/>
          <p14:tracePt t="3153" x="466725" y="4810125"/>
          <p14:tracePt t="3164" x="534988" y="4868863"/>
          <p14:tracePt t="3169" x="611188" y="4919663"/>
          <p14:tracePt t="3178" x="688975" y="4962525"/>
          <p14:tracePt t="3185" x="765175" y="5005388"/>
          <p14:tracePt t="3194" x="849313" y="5038725"/>
          <p14:tracePt t="3199" x="925513" y="5073650"/>
          <p14:tracePt t="3208" x="1019175" y="5106988"/>
          <p14:tracePt t="3215" x="1104900" y="5141913"/>
          <p14:tracePt t="3224" x="1198563" y="5175250"/>
          <p14:tracePt t="3231" x="1300163" y="5208588"/>
          <p14:tracePt t="3239" x="1419225" y="5243513"/>
          <p14:tracePt t="3249" x="1528763" y="5260975"/>
          <p14:tracePt t="3256" x="1657350" y="5302250"/>
          <p14:tracePt t="3264" x="1827213" y="5337175"/>
          <p14:tracePt t="3271" x="1997075" y="5380038"/>
          <p14:tracePt t="3278" x="2157413" y="5405438"/>
          <p14:tracePt t="3285" x="2286000" y="5413375"/>
          <p14:tracePt t="3294" x="2395538" y="5421313"/>
          <p14:tracePt t="3301" x="2481263" y="5438775"/>
          <p14:tracePt t="3309" x="2540000" y="5438775"/>
          <p14:tracePt t="3317" x="2574925" y="5438775"/>
          <p14:tracePt t="3325" x="2600325" y="5430838"/>
          <p14:tracePt t="3334" x="2616200" y="5421313"/>
          <p14:tracePt t="3342" x="2616200" y="5413375"/>
          <p14:tracePt t="3349" x="2625725" y="5405438"/>
          <p14:tracePt t="3357" x="2633663" y="5405438"/>
          <p14:tracePt t="3372" x="2641600" y="5395913"/>
          <p14:tracePt t="3382" x="2651125" y="5395913"/>
          <p14:tracePt t="3388" x="2659063" y="5395913"/>
          <p14:tracePt t="3646" x="2633663" y="5345113"/>
          <p14:tracePt t="3653" x="2557463" y="5251450"/>
          <p14:tracePt t="3662" x="2489200" y="5132388"/>
          <p14:tracePt t="3669" x="2387600" y="4997450"/>
          <p14:tracePt t="3680" x="2276475" y="4843463"/>
          <p14:tracePt t="3686" x="2182813" y="4699000"/>
          <p14:tracePt t="3694" x="2106613" y="4597400"/>
          <p14:tracePt t="3701" x="2047875" y="4503738"/>
          <p14:tracePt t="3709" x="1979613" y="4410075"/>
          <p14:tracePt t="3717" x="1936750" y="4316413"/>
          <p14:tracePt t="3725" x="1885950" y="4240213"/>
          <p14:tracePt t="3733" x="1860550" y="4181475"/>
          <p14:tracePt t="3741" x="1835150" y="4121150"/>
          <p14:tracePt t="3748" x="1809750" y="4052888"/>
          <p14:tracePt t="3755" x="1776413" y="3994150"/>
          <p14:tracePt t="3763" x="1758950" y="3935413"/>
          <p14:tracePt t="3771" x="1733550" y="3883025"/>
          <p14:tracePt t="3780" x="1724025" y="3849688"/>
          <p14:tracePt t="3787" x="1716088" y="3832225"/>
          <p14:tracePt t="3796" x="1708150" y="3806825"/>
          <p14:tracePt t="3803" x="1708150" y="3790950"/>
          <p14:tracePt t="3819" x="1708150" y="3781425"/>
          <p14:tracePt t="3826" x="1708150" y="3773488"/>
          <p14:tracePt t="3841" x="1708150" y="3763963"/>
          <p14:tracePt t="3865" x="1708150" y="3756025"/>
          <p14:tracePt t="3944" x="1733550" y="3748088"/>
          <p14:tracePt t="3952" x="1852613" y="3738563"/>
          <p14:tracePt t="3959" x="1979613" y="3722688"/>
          <p14:tracePt t="3968" x="2116138" y="3713163"/>
          <p14:tracePt t="3975" x="2276475" y="3705225"/>
          <p14:tracePt t="3983" x="2430463" y="3687763"/>
          <p14:tracePt t="3992" x="2582863" y="3679825"/>
          <p14:tracePt t="3998" x="2727325" y="3662363"/>
          <p14:tracePt t="4005" x="2854325" y="3646488"/>
          <p14:tracePt t="4015" x="2965450" y="3629025"/>
          <p14:tracePt t="4021" x="3067050" y="3619500"/>
          <p14:tracePt t="4030" x="3127375" y="3611563"/>
          <p14:tracePt t="4037" x="3186113" y="3603625"/>
          <p14:tracePt t="4046" x="3219450" y="3594100"/>
          <p14:tracePt t="4053" x="3254375" y="3586163"/>
          <p14:tracePt t="4063" x="3287713" y="3578225"/>
          <p14:tracePt t="4069" x="3313113" y="3568700"/>
          <p14:tracePt t="4080" x="3322638" y="3560763"/>
          <p14:tracePt t="4083" x="3348038" y="3552825"/>
          <p14:tracePt t="4092" x="3355975" y="3543300"/>
          <p14:tracePt t="4390" x="3389313" y="3552825"/>
          <p14:tracePt t="4397" x="3449638" y="3578225"/>
          <p14:tracePt t="4406" x="3482975" y="3603625"/>
          <p14:tracePt t="4414" x="3525838" y="3629025"/>
          <p14:tracePt t="4422" x="3576638" y="3662363"/>
          <p14:tracePt t="4430" x="3636963" y="3705225"/>
          <p14:tracePt t="4438" x="3703638" y="3756025"/>
          <p14:tracePt t="4443" x="3781425" y="3824288"/>
          <p14:tracePt t="4451" x="3848100" y="3892550"/>
          <p14:tracePt t="4459" x="3916363" y="3951288"/>
          <p14:tracePt t="4467" x="3976688" y="4019550"/>
          <p14:tracePt t="4476" x="4044950" y="4087813"/>
          <p14:tracePt t="4484" x="4086225" y="4146550"/>
          <p14:tracePt t="4491" x="4129088" y="4197350"/>
          <p14:tracePt t="4499" x="4171950" y="4240213"/>
          <p14:tracePt t="4508" x="4197350" y="4275138"/>
          <p14:tracePt t="4515" x="4222750" y="4300538"/>
          <p14:tracePt t="4523" x="4248150" y="4325938"/>
          <p14:tracePt t="4530" x="4256088" y="4351338"/>
          <p14:tracePt t="4537" x="4273550" y="4384675"/>
          <p14:tracePt t="4547" x="4291013" y="4419600"/>
          <p14:tracePt t="4553" x="4298950" y="4452938"/>
          <p14:tracePt t="4561" x="4306888" y="4486275"/>
          <p14:tracePt t="4569" x="4324350" y="4529138"/>
          <p14:tracePt t="4578" x="4324350" y="4564063"/>
          <p14:tracePt t="4585" x="4324350" y="4605338"/>
          <p14:tracePt t="4594" x="4306888" y="4657725"/>
          <p14:tracePt t="4601" x="4291013" y="4716463"/>
          <p14:tracePt t="4608" x="4256088" y="4792663"/>
          <p14:tracePt t="4615" x="4222750" y="4852988"/>
          <p14:tracePt t="4626" x="4197350" y="4911725"/>
          <p14:tracePt t="4631" x="4146550" y="4997450"/>
          <p14:tracePt t="4639" x="4103688" y="5056188"/>
          <p14:tracePt t="4649" x="4052888" y="5124450"/>
          <p14:tracePt t="4655" x="4010025" y="5183188"/>
          <p14:tracePt t="4665" x="3959225" y="5251450"/>
          <p14:tracePt t="4671" x="3900488" y="5319713"/>
          <p14:tracePt t="4679" x="3840163" y="5380038"/>
          <p14:tracePt t="4687" x="3771900" y="5446713"/>
          <p14:tracePt t="4695" x="3695700" y="5489575"/>
          <p14:tracePt t="4704" x="3619500" y="5532438"/>
          <p14:tracePt t="4709" x="3525838" y="5565775"/>
          <p14:tracePt t="4717" x="3424238" y="5591175"/>
          <p14:tracePt t="4725" x="3313113" y="5600700"/>
          <p14:tracePt t="4733" x="3168650" y="5616575"/>
          <p14:tracePt t="4741" x="2998788" y="5616575"/>
          <p14:tracePt t="4749" x="2786063" y="5626100"/>
          <p14:tracePt t="4757" x="2557463" y="5626100"/>
          <p14:tracePt t="4765" x="2352675" y="5626100"/>
          <p14:tracePt t="4774" x="2157413" y="5608638"/>
          <p14:tracePt t="4781" x="1987550" y="5575300"/>
          <p14:tracePt t="4789" x="1860550" y="5524500"/>
          <p14:tracePt t="4796" x="1758950" y="5464175"/>
          <p14:tracePt t="4804" x="1673225" y="5395913"/>
          <p14:tracePt t="4812" x="1614488" y="5345113"/>
          <p14:tracePt t="4819" x="1571625" y="5302250"/>
          <p14:tracePt t="4829" x="1546225" y="5243513"/>
          <p14:tracePt t="4836" x="1520825" y="5183188"/>
          <p14:tracePt t="4844" x="1503363" y="5106988"/>
          <p14:tracePt t="4851" x="1487488" y="5030788"/>
          <p14:tracePt t="4859" x="1477963" y="4937125"/>
          <p14:tracePt t="4868" x="1470025" y="4818063"/>
          <p14:tracePt t="4875" x="1452563" y="4708525"/>
          <p14:tracePt t="4881" x="1452563" y="4564063"/>
          <p14:tracePt t="4890" x="1462088" y="4427538"/>
          <p14:tracePt t="4897" x="1470025" y="4283075"/>
          <p14:tracePt t="4916" x="1503363" y="4027488"/>
          <p14:tracePt t="4921" x="1520825" y="3908425"/>
          <p14:tracePt t="4931" x="1554163" y="3824288"/>
          <p14:tracePt t="4937" x="1597025" y="3730625"/>
          <p14:tracePt t="4945" x="1647825" y="3654425"/>
          <p14:tracePt t="4953" x="1741488" y="3586163"/>
          <p14:tracePt t="4961" x="1852613" y="3517900"/>
          <p14:tracePt t="4967" x="1979613" y="3459163"/>
          <p14:tracePt t="4975" x="2098675" y="3416300"/>
          <p14:tracePt t="4983" x="2225675" y="3382963"/>
          <p14:tracePt t="4992" x="2387600" y="3348038"/>
          <p14:tracePt t="4999" x="2574925" y="3330575"/>
          <p14:tracePt t="5008" x="2727325" y="3330575"/>
          <p14:tracePt t="5016" x="2897188" y="3330575"/>
          <p14:tracePt t="5022" x="3041650" y="3340100"/>
          <p14:tracePt t="5032" x="3168650" y="3355975"/>
          <p14:tracePt t="5039" x="3262313" y="3408363"/>
          <p14:tracePt t="5047" x="3322638" y="3449638"/>
          <p14:tracePt t="5055" x="3363913" y="3502025"/>
          <p14:tracePt t="5063" x="3398838" y="3560763"/>
          <p14:tracePt t="5069" x="3414713" y="3636963"/>
          <p14:tracePt t="5078" x="3414713" y="3722688"/>
          <p14:tracePt t="5086" x="3414713" y="3824288"/>
          <p14:tracePt t="5094" x="3414713" y="3951288"/>
          <p14:tracePt t="5101" x="3381375" y="4079875"/>
          <p14:tracePt t="5109" x="3338513" y="4224338"/>
          <p14:tracePt t="5117" x="3297238" y="4368800"/>
          <p14:tracePt t="5125" x="3219450" y="4486275"/>
          <p14:tracePt t="5133" x="3152775" y="4589463"/>
          <p14:tracePt t="5141" x="3084513" y="4673600"/>
          <p14:tracePt t="5149" x="3008313" y="4724400"/>
          <p14:tracePt t="5156" x="2930525" y="4759325"/>
          <p14:tracePt t="5163" x="2871788" y="4784725"/>
          <p14:tracePt t="5171" x="2838450" y="4792663"/>
          <p14:tracePt t="5179" x="2803525" y="4792663"/>
          <p14:tracePt t="5187" x="2778125" y="4792663"/>
          <p14:tracePt t="5196" x="2770188" y="4784725"/>
          <p14:tracePt t="5203" x="2760663" y="4775200"/>
          <p14:tracePt t="5212" x="2752725" y="4767263"/>
          <p14:tracePt t="5228" x="2752725" y="4759325"/>
          <p14:tracePt t="5234" x="2752725" y="4741863"/>
          <p14:tracePt t="5242" x="2752725" y="4733925"/>
          <p14:tracePt t="5249" x="2752725" y="4724400"/>
          <p14:tracePt t="5258" x="2752725" y="4716463"/>
          <p14:tracePt t="5274" x="2760663" y="4716463"/>
          <p14:tracePt t="5328" x="2760663" y="4708525"/>
          <p14:tracePt t="5384" x="2760663" y="4716463"/>
          <p14:tracePt t="5392" x="2770188" y="4724400"/>
          <p14:tracePt t="5399" x="2778125" y="4741863"/>
          <p14:tracePt t="5407" x="2786063" y="4741863"/>
          <p14:tracePt t="5416" x="2786063" y="4749800"/>
          <p14:tracePt t="5421" x="2786063" y="4759325"/>
          <p14:tracePt t="5437" x="2786063" y="4767263"/>
          <p14:tracePt t="5446" x="2786063" y="4775200"/>
          <p14:tracePt t="5463" x="2786063" y="4784725"/>
          <p14:tracePt t="5479" x="2786063" y="4792663"/>
          <p14:tracePt t="5486" x="2786063" y="4802188"/>
          <p14:tracePt t="5499" x="2786063" y="4818063"/>
          <p14:tracePt t="5508" x="2786063" y="4827588"/>
          <p14:tracePt t="5515" x="2786063" y="4835525"/>
          <p14:tracePt t="5524" x="2786063" y="4852988"/>
          <p14:tracePt t="5531" x="2786063" y="4860925"/>
          <p14:tracePt t="5539" x="2786063" y="4886325"/>
          <p14:tracePt t="5547" x="2786063" y="4911725"/>
          <p14:tracePt t="5556" x="2778125" y="4937125"/>
          <p14:tracePt t="5564" x="2770188" y="4954588"/>
          <p14:tracePt t="5571" x="2770188" y="4979988"/>
          <p14:tracePt t="5581" x="2760663" y="4997450"/>
          <p14:tracePt t="5588" x="2760663" y="5005388"/>
          <p14:tracePt t="5596" x="2760663" y="5013325"/>
          <p14:tracePt t="5601" x="2760663" y="5022850"/>
          <p14:tracePt t="5610" x="2760663" y="5030788"/>
          <p14:tracePt t="5781" x="2752725" y="5030788"/>
          <p14:tracePt t="5805" x="2744788" y="5030788"/>
          <p14:tracePt t="5829" x="2735263" y="5030788"/>
          <p14:tracePt t="6002" x="2778125" y="5038725"/>
          <p14:tracePt t="6010" x="2871788" y="5048250"/>
          <p14:tracePt t="6018" x="2982913" y="5064125"/>
          <p14:tracePt t="6026" x="3143250" y="5091113"/>
          <p14:tracePt t="6031" x="3305175" y="5116513"/>
          <p14:tracePt t="6042" x="3525838" y="5141913"/>
          <p14:tracePt t="6047" x="3771900" y="5192713"/>
          <p14:tracePt t="6056" x="4060825" y="5251450"/>
          <p14:tracePt t="6063" x="4332288" y="5286375"/>
          <p14:tracePt t="6071" x="4595813" y="5302250"/>
          <p14:tracePt t="6080" x="4894263" y="5319713"/>
          <p14:tracePt t="6087" x="5122863" y="5319713"/>
          <p14:tracePt t="6097" x="5421313" y="5337175"/>
          <p14:tracePt t="6103" x="5718175" y="5353050"/>
          <p14:tracePt t="6113" x="5972175" y="5395913"/>
          <p14:tracePt t="6119" x="6134100" y="5421313"/>
          <p14:tracePt t="6129" x="6278563" y="5464175"/>
          <p14:tracePt t="6133" x="6405563" y="5472113"/>
          <p14:tracePt t="6141" x="6542088" y="5472113"/>
          <p14:tracePt t="6149" x="6686550" y="5472113"/>
          <p14:tracePt t="6159" x="6813550" y="5472113"/>
          <p14:tracePt t="6165" x="6924675" y="5456238"/>
          <p14:tracePt t="6179" x="7026275" y="5438775"/>
          <p14:tracePt t="6182" x="7112000" y="5421313"/>
          <p14:tracePt t="6189" x="7213600" y="5413375"/>
          <p14:tracePt t="6197" x="7297738" y="5405438"/>
          <p14:tracePt t="6205" x="7383463" y="5387975"/>
          <p14:tracePt t="6211" x="7459663" y="5380038"/>
          <p14:tracePt t="6219" x="7535863" y="5370513"/>
          <p14:tracePt t="6230" x="7596188" y="5362575"/>
          <p14:tracePt t="6235" x="7654925" y="5353050"/>
          <p14:tracePt t="6244" x="7715250" y="5337175"/>
          <p14:tracePt t="6251" x="7756525" y="5327650"/>
          <p14:tracePt t="6259" x="7816850" y="5319713"/>
          <p14:tracePt t="6267" x="7867650" y="5311775"/>
          <p14:tracePt t="6275" x="7910513" y="5302250"/>
          <p14:tracePt t="6283" x="7951788" y="5294313"/>
          <p14:tracePt t="6291" x="8012113" y="5286375"/>
          <p14:tracePt t="6298" x="8088313" y="5276850"/>
          <p14:tracePt t="6305" x="8164513" y="5260975"/>
          <p14:tracePt t="6313" x="8250238" y="5251450"/>
          <p14:tracePt t="6322" x="8334375" y="5243513"/>
          <p14:tracePt t="6330" x="8410575" y="5235575"/>
          <p14:tracePt t="6337" x="8496300" y="5218113"/>
          <p14:tracePt t="6346" x="8572500" y="5200650"/>
          <p14:tracePt t="6353" x="8658225" y="5192713"/>
          <p14:tracePt t="6363" x="8742363" y="5167313"/>
          <p14:tracePt t="6369" x="8818563" y="5157788"/>
          <p14:tracePt t="6380" x="8904288" y="5141913"/>
          <p14:tracePt t="6383" x="9005888" y="5124450"/>
          <p14:tracePt t="6391" x="9107488" y="5106988"/>
          <p14:tracePt t="6399" x="9209088" y="5099050"/>
          <p14:tracePt t="6407" x="9302750" y="5091113"/>
          <p14:tracePt t="6415" x="9405938" y="5064125"/>
          <p14:tracePt t="6423" x="9507538" y="5030788"/>
          <p14:tracePt t="6431" x="9626600" y="4997450"/>
          <p14:tracePt t="6439" x="9753600" y="4972050"/>
          <p14:tracePt t="6447" x="9880600" y="4962525"/>
          <p14:tracePt t="6456" x="9999663" y="4954588"/>
          <p14:tracePt t="6463" x="10101263" y="4937125"/>
          <p14:tracePt t="6469" x="10186988" y="4929188"/>
          <p14:tracePt t="6480" x="10255250" y="4919663"/>
          <p14:tracePt t="6488" x="10331450" y="4894263"/>
          <p14:tracePt t="6494" x="10390188" y="4886325"/>
          <p14:tracePt t="6501" x="10425113" y="4878388"/>
          <p14:tracePt t="6510" x="10458450" y="4860925"/>
          <p14:tracePt t="6518" x="10483850" y="4835525"/>
          <p14:tracePt t="6525" x="10509250" y="4810125"/>
          <p14:tracePt t="6533" x="10534650" y="4784725"/>
          <p14:tracePt t="6541" x="10560050" y="4759325"/>
          <p14:tracePt t="6549" x="10585450" y="4741863"/>
          <p14:tracePt t="6558" x="10612438" y="4699000"/>
          <p14:tracePt t="6565" x="10637838" y="4665663"/>
          <p14:tracePt t="6571" x="10663238" y="4630738"/>
          <p14:tracePt t="6580" x="10696575" y="4564063"/>
          <p14:tracePt t="6587" x="10729913" y="4486275"/>
          <p14:tracePt t="6597" x="10764838" y="4410075"/>
          <p14:tracePt t="6603" x="10798175" y="4308475"/>
          <p14:tracePt t="6613" x="10815638" y="4206875"/>
          <p14:tracePt t="6619" x="10833100" y="4121150"/>
          <p14:tracePt t="6628" x="10833100" y="4052888"/>
          <p14:tracePt t="6636" x="10833100" y="3976688"/>
          <p14:tracePt t="6644" x="10823575" y="3908425"/>
          <p14:tracePt t="6651" x="10815638" y="3849688"/>
          <p14:tracePt t="6657" x="10807700" y="3790950"/>
          <p14:tracePt t="6665" x="10798175" y="3730625"/>
          <p14:tracePt t="6673" x="10790238" y="3671888"/>
          <p14:tracePt t="6682" x="10782300" y="3594100"/>
          <p14:tracePt t="6689" x="10764838" y="3509963"/>
          <p14:tracePt t="6697" x="10764838" y="3424238"/>
          <p14:tracePt t="6706" x="10756900" y="3348038"/>
          <p14:tracePt t="6713" x="10747375" y="3279775"/>
          <p14:tracePt t="6721" x="10739438" y="3221038"/>
          <p14:tracePt t="6730" x="10721975" y="3160713"/>
          <p14:tracePt t="6737" x="10721975" y="3101975"/>
          <p14:tracePt t="6745" x="10714038" y="3051175"/>
          <p14:tracePt t="6751" x="10704513" y="3016250"/>
          <p14:tracePt t="6759" x="10696575" y="2990850"/>
          <p14:tracePt t="6767" x="10688638" y="2957513"/>
          <p14:tracePt t="6776" x="10688638" y="2922588"/>
          <p14:tracePt t="6783" x="10688638" y="2889250"/>
          <p14:tracePt t="6791" x="10688638" y="2871788"/>
          <p14:tracePt t="6799" x="10688638" y="2846388"/>
          <p14:tracePt t="6807" x="10688638" y="2830513"/>
          <p14:tracePt t="6815" x="10688638" y="2820988"/>
          <p14:tracePt t="6822" x="10688638" y="2813050"/>
          <p14:tracePt t="6830" x="10696575" y="2795588"/>
          <p14:tracePt t="6839" x="10704513" y="2795588"/>
          <p14:tracePt t="6846" x="10714038" y="2778125"/>
          <p14:tracePt t="6853" x="10714038" y="2770188"/>
          <p14:tracePt t="6862" x="10721975" y="2770188"/>
          <p14:tracePt t="6869" x="10729913" y="2762250"/>
          <p14:tracePt t="6880" x="10729913" y="2752725"/>
          <p14:tracePt t="6894" x="10739438" y="2744788"/>
          <p14:tracePt t="6915" x="10747375" y="2736850"/>
          <p14:tracePt t="7386" x="10756900" y="2727325"/>
          <p14:tracePt t="7401" x="10764838" y="2727325"/>
          <p14:tracePt t="7410" x="10798175" y="2701925"/>
          <p14:tracePt t="7417" x="10823575" y="2686050"/>
          <p14:tracePt t="7425" x="10848975" y="2668588"/>
          <p14:tracePt t="7433" x="10866438" y="2660650"/>
          <p14:tracePt t="7441" x="10874375" y="2651125"/>
          <p14:tracePt t="7447" x="10883900" y="2643188"/>
          <p14:tracePt t="7458" x="10891838" y="2643188"/>
          <p14:tracePt t="7463" x="10891838" y="2633663"/>
          <p14:tracePt t="7480" x="10901363" y="2625725"/>
          <p14:tracePt t="7487" x="10909300" y="2625725"/>
          <p14:tracePt t="7496" x="10917238" y="2617788"/>
          <p14:tracePt t="7512" x="10917238" y="2608263"/>
          <p14:tracePt t="12466" x="10823575" y="2625725"/>
          <p14:tracePt t="12472" x="10483850" y="2711450"/>
          <p14:tracePt t="12479" x="9956800" y="2770188"/>
          <p14:tracePt t="12488" x="9345613" y="2830513"/>
          <p14:tracePt t="12495" x="8666163" y="2922588"/>
          <p14:tracePt t="12504" x="8088313" y="2957513"/>
          <p14:tracePt t="12511" x="7646988" y="2982913"/>
          <p14:tracePt t="12519" x="7383463" y="3000375"/>
          <p14:tracePt t="12529" x="7256463" y="3016250"/>
          <p14:tracePt t="12535" x="7196138" y="3025775"/>
          <p14:tracePt t="12544" x="7170738" y="3033713"/>
          <p14:tracePt t="12549" x="7162800" y="3041650"/>
          <p14:tracePt t="12991" x="7162800" y="3051175"/>
          <p14:tracePt t="12998" x="7188200" y="3101975"/>
          <p14:tracePt t="13006" x="7229475" y="3160713"/>
          <p14:tracePt t="13011" x="7272338" y="3238500"/>
          <p14:tracePt t="13020" x="7332663" y="3314700"/>
          <p14:tracePt t="13029" x="7400925" y="3382963"/>
          <p14:tracePt t="13035" x="7467600" y="3449638"/>
          <p14:tracePt t="13044" x="7527925" y="3502025"/>
          <p14:tracePt t="13051" x="7578725" y="3543300"/>
          <p14:tracePt t="13060" x="7621588" y="3568700"/>
          <p14:tracePt t="13067" x="7637463" y="3594100"/>
          <p14:tracePt t="13077" x="7662863" y="3611563"/>
          <p14:tracePt t="13083" x="7680325" y="3619500"/>
          <p14:tracePt t="13092" x="7705725" y="3629025"/>
          <p14:tracePt t="13097" x="7723188" y="3636963"/>
          <p14:tracePt t="13105" x="7748588" y="3646488"/>
          <p14:tracePt t="13113" x="7773988" y="3654425"/>
          <p14:tracePt t="13122" x="7807325" y="3662363"/>
          <p14:tracePt t="13129" x="7832725" y="3671888"/>
          <p14:tracePt t="13138" x="7859713" y="3679825"/>
          <p14:tracePt t="13146" x="7893050" y="3687763"/>
          <p14:tracePt t="13153" x="7943850" y="3697288"/>
          <p14:tracePt t="13161" x="7986713" y="3697288"/>
          <p14:tracePt t="13169" x="8029575" y="3697288"/>
          <p14:tracePt t="13176" x="8070850" y="3697288"/>
          <p14:tracePt t="13184" x="8113713" y="3697288"/>
          <p14:tracePt t="13193" x="8174038" y="3687763"/>
          <p14:tracePt t="13200" x="8224838" y="3679825"/>
          <p14:tracePt t="13208" x="8266113" y="3671888"/>
          <p14:tracePt t="13216" x="8301038" y="3654425"/>
          <p14:tracePt t="13223" x="8334375" y="3646488"/>
          <p14:tracePt t="13231" x="8359775" y="3636963"/>
          <p14:tracePt t="13239" x="8377238" y="3629025"/>
          <p14:tracePt t="13248" x="8385175" y="3629025"/>
          <p14:tracePt t="13256" x="8394700" y="3619500"/>
          <p14:tracePt t="13261" x="8402638" y="3619500"/>
          <p14:tracePt t="13269" x="8402638" y="3611563"/>
          <p14:tracePt t="13285" x="8410575" y="3611563"/>
          <p14:tracePt t="13293" x="8420100" y="3611563"/>
          <p14:tracePt t="13301" x="8428038" y="3611563"/>
          <p14:tracePt t="13318" x="8435975" y="3611563"/>
          <p14:tracePt t="13328" x="8445500" y="3611563"/>
          <p14:tracePt t="13333" x="8462963" y="3611563"/>
          <p14:tracePt t="13343" x="8478838" y="3611563"/>
          <p14:tracePt t="13357" x="8488363" y="3611563"/>
          <p14:tracePt t="13364" x="8496300" y="3611563"/>
          <p14:tracePt t="13372" x="8504238" y="3611563"/>
          <p14:tracePt t="13388" x="8513763" y="3619500"/>
          <p14:tracePt t="13395" x="8529638" y="3646488"/>
          <p14:tracePt t="13403" x="8547100" y="3671888"/>
          <p14:tracePt t="13412" x="8572500" y="3705225"/>
          <p14:tracePt t="13419" x="8597900" y="3756025"/>
          <p14:tracePt t="13428" x="8632825" y="3816350"/>
          <p14:tracePt t="13434" x="8666163" y="3883025"/>
          <p14:tracePt t="13444" x="8691563" y="3943350"/>
          <p14:tracePt t="13449" x="8724900" y="4011613"/>
          <p14:tracePt t="13457" x="8767763" y="4070350"/>
          <p14:tracePt t="13465" x="8802688" y="4130675"/>
          <p14:tracePt t="13473" x="8828088" y="4197350"/>
          <p14:tracePt t="13481" x="8861425" y="4275138"/>
          <p14:tracePt t="13489" x="8894763" y="4351338"/>
          <p14:tracePt t="13497" x="8929688" y="4410075"/>
          <p14:tracePt t="13506" x="8963025" y="4470400"/>
          <p14:tracePt t="13513" x="8988425" y="4513263"/>
          <p14:tracePt t="13521" x="9005888" y="4538663"/>
          <p14:tracePt t="13529" x="9023350" y="4554538"/>
          <p14:tracePt t="13535" x="9023350" y="4572000"/>
          <p14:tracePt t="13545" x="9031288" y="4579938"/>
          <p14:tracePt t="13551" x="9039225" y="4579938"/>
          <p14:tracePt t="13559" x="9048750" y="4589463"/>
          <p14:tracePt t="13577" x="9048750" y="4597400"/>
          <p14:tracePt t="13583" x="9056688" y="4605338"/>
          <p14:tracePt t="13592" x="9064625" y="4605338"/>
          <p14:tracePt t="13599" x="9064625" y="4614863"/>
          <p14:tracePt t="13607" x="9074150" y="4614863"/>
          <p14:tracePt t="13614" x="9074150" y="4622800"/>
          <p14:tracePt t="13624" x="9082088" y="4622800"/>
          <p14:tracePt t="13638" x="9091613" y="4622800"/>
          <p14:tracePt t="13645" x="9099550" y="4630738"/>
          <p14:tracePt t="13654" x="9107488" y="4640263"/>
          <p14:tracePt t="13662" x="9107488" y="4648200"/>
          <p14:tracePt t="13678" x="9117013" y="4648200"/>
          <p14:tracePt t="13686" x="9124950" y="4657725"/>
          <p14:tracePt t="13695" x="9124950" y="4665663"/>
          <p14:tracePt t="20196" x="9142413" y="4673600"/>
          <p14:tracePt t="20204" x="9150350" y="4673600"/>
          <p14:tracePt t="20220" x="9158288" y="4673600"/>
          <p14:tracePt t="20343" x="9132888" y="4657725"/>
          <p14:tracePt t="20351" x="9082088" y="4622800"/>
          <p14:tracePt t="20359" x="9031288" y="4579938"/>
          <p14:tracePt t="20368" x="8963025" y="4538663"/>
          <p14:tracePt t="20376" x="8904288" y="4495800"/>
          <p14:tracePt t="20384" x="8836025" y="4452938"/>
          <p14:tracePt t="20393" x="8759825" y="4410075"/>
          <p14:tracePt t="20399" x="8683625" y="4351338"/>
          <p14:tracePt t="20409" x="8580438" y="4275138"/>
          <p14:tracePt t="20414" x="8488363" y="4206875"/>
          <p14:tracePt t="20421" x="8377238" y="4121150"/>
          <p14:tracePt t="20429" x="8240713" y="4019550"/>
          <p14:tracePt t="20437" x="8113713" y="3917950"/>
          <p14:tracePt t="20445" x="7961313" y="3790950"/>
          <p14:tracePt t="20454" x="7850188" y="3697288"/>
          <p14:tracePt t="20461" x="7740650" y="3586163"/>
          <p14:tracePt t="20469" x="7646988" y="3484563"/>
          <p14:tracePt t="20477" x="7545388" y="3373438"/>
          <p14:tracePt t="20485" x="7400925" y="3254375"/>
          <p14:tracePt t="20494" x="7264400" y="3135313"/>
          <p14:tracePt t="20499" x="7102475" y="2990850"/>
          <p14:tracePt t="20510" x="6924675" y="2838450"/>
          <p14:tracePt t="20517" x="6711950" y="2676525"/>
          <p14:tracePt t="20524" x="6473825" y="2489200"/>
          <p14:tracePt t="20531" x="6245225" y="2319338"/>
          <p14:tracePt t="20541" x="5956300" y="2141538"/>
          <p14:tracePt t="20548" x="5692775" y="1971675"/>
          <p14:tracePt t="20556" x="5462588" y="1827213"/>
          <p14:tracePt t="20563" x="5267325" y="1700213"/>
          <p14:tracePt t="20571" x="5064125" y="1581150"/>
          <p14:tracePt t="20579" x="4894263" y="1462088"/>
          <p14:tracePt t="20588" x="4714875" y="1325563"/>
          <p14:tracePt t="20595" x="4486275" y="1181100"/>
          <p14:tracePt t="20601" x="4222750" y="1011238"/>
          <p14:tracePt t="20610" x="3967163" y="849313"/>
          <p14:tracePt t="20617" x="3771900" y="730250"/>
          <p14:tracePt t="20626" x="3543300" y="603250"/>
          <p14:tracePt t="20633" x="3322638" y="476250"/>
          <p14:tracePt t="20644" x="3127375" y="365125"/>
          <p14:tracePt t="20649" x="2947988" y="255588"/>
          <p14:tracePt t="20659" x="2811463" y="177800"/>
          <p14:tracePt t="20665" x="2709863" y="119063"/>
          <p14:tracePt t="20675" x="2616200" y="76200"/>
          <p14:tracePt t="20681" x="251460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3B5B-9BCB-451C-999B-ACA055BB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Navigate to www.dkg.org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596F2D-4C5E-4633-9430-E1BD3826A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0" y="2710543"/>
            <a:ext cx="10969807" cy="2514600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55750EA-39E8-4139-8110-508CAFD01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6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876">
        <p14:gallery dir="l"/>
      </p:transition>
    </mc:Choice>
    <mc:Fallback>
      <p:transition spd="slow" advTm="108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522" x="12123738" y="1419225"/>
          <p14:tracePt t="2529" x="12090400" y="1427163"/>
          <p14:tracePt t="2538" x="12055475" y="1436688"/>
          <p14:tracePt t="2548" x="12039600" y="1444625"/>
          <p14:tracePt t="2554" x="12014200" y="1452563"/>
          <p14:tracePt t="2563" x="11988800" y="1462088"/>
          <p14:tracePt t="2569" x="11961813" y="1470025"/>
          <p14:tracePt t="2579" x="11945938" y="1470025"/>
          <p14:tracePt t="2586" x="11920538" y="1477963"/>
          <p14:tracePt t="2592" x="11885613" y="1487488"/>
          <p14:tracePt t="2599" x="11826875" y="1495425"/>
          <p14:tracePt t="2608" x="11741150" y="1530350"/>
          <p14:tracePt t="2616" x="11631613" y="1563688"/>
          <p14:tracePt t="2623" x="11503025" y="1606550"/>
          <p14:tracePt t="2631" x="11360150" y="1639888"/>
          <p14:tracePt t="2639" x="11206163" y="1665288"/>
          <p14:tracePt t="2648" x="11079163" y="1674813"/>
          <p14:tracePt t="2655" x="10934700" y="1682750"/>
          <p14:tracePt t="2665" x="10807700" y="1700213"/>
          <p14:tracePt t="2672" x="10721975" y="1708150"/>
          <p14:tracePt t="2679" x="10663238" y="1716088"/>
          <p14:tracePt t="2686" x="10612438" y="1725613"/>
          <p14:tracePt t="2694" x="10577513" y="1725613"/>
          <p14:tracePt t="2701" x="10560050" y="1725613"/>
          <p14:tracePt t="2709" x="10534650" y="1725613"/>
          <p14:tracePt t="2718" x="10518775" y="1733550"/>
          <p14:tracePt t="2726" x="10501313" y="1733550"/>
          <p14:tracePt t="2733" x="10475913" y="1733550"/>
          <p14:tracePt t="2742" x="10450513" y="1733550"/>
          <p14:tracePt t="2749" x="10433050" y="1733550"/>
          <p14:tracePt t="2758" x="10415588" y="1733550"/>
          <p14:tracePt t="2764" x="10390188" y="1733550"/>
          <p14:tracePt t="2780" x="10382250" y="1733550"/>
          <p14:tracePt t="2787" x="10374313" y="1733550"/>
          <p14:tracePt t="2874" x="10356850" y="1708150"/>
          <p14:tracePt t="2881" x="10348913" y="1708150"/>
          <p14:tracePt t="2889" x="10348913" y="1700213"/>
          <p14:tracePt t="2900" x="10348913" y="1690688"/>
          <p14:tracePt t="2906" x="10339388" y="1682750"/>
          <p14:tracePt t="2922" x="10331450" y="1674813"/>
          <p14:tracePt t="2929" x="10331450" y="1665288"/>
          <p14:tracePt t="2944" x="10331450" y="1657350"/>
          <p14:tracePt t="2952" x="10331450" y="1649413"/>
          <p14:tracePt t="2967" x="10331450" y="1639888"/>
          <p14:tracePt t="2975" x="10331450" y="1631950"/>
          <p14:tracePt t="2983" x="10331450" y="1622425"/>
          <p14:tracePt t="2999" x="10331450" y="1614488"/>
          <p14:tracePt t="3016" x="10331450" y="1606550"/>
          <p14:tracePt t="3499" x="10313988" y="1589088"/>
          <p14:tracePt t="3508" x="10288588" y="1563688"/>
          <p14:tracePt t="3515" x="10271125" y="1555750"/>
          <p14:tracePt t="3523" x="10255250" y="1546225"/>
          <p14:tracePt t="3531" x="10255250" y="1538288"/>
          <p14:tracePt t="3539" x="10245725" y="1538288"/>
          <p14:tracePt t="3548" x="10237788" y="1530350"/>
          <p14:tracePt t="3556" x="10229850" y="1530350"/>
          <p14:tracePt t="3564" x="10229850" y="1520825"/>
          <p14:tracePt t="3649" x="10220325" y="1512888"/>
          <p14:tracePt t="3657" x="10212388" y="1512888"/>
          <p14:tracePt t="3695" x="10212388" y="1504950"/>
          <p14:tracePt t="3704" x="10204450" y="1504950"/>
          <p14:tracePt t="3712" x="10194925" y="1504950"/>
          <p14:tracePt t="4392" x="10144125" y="1530350"/>
          <p14:tracePt t="4400" x="10050463" y="1571625"/>
          <p14:tracePt t="4408" x="9956800" y="1622425"/>
          <p14:tracePt t="4415" x="9872663" y="1665288"/>
          <p14:tracePt t="4424" x="9779000" y="1700213"/>
          <p14:tracePt t="4431" x="9677400" y="1733550"/>
          <p14:tracePt t="4439" x="9558338" y="1766888"/>
          <p14:tracePt t="4448" x="9464675" y="1776413"/>
          <p14:tracePt t="4455" x="9363075" y="1793875"/>
          <p14:tracePt t="4463" x="9244013" y="1801813"/>
          <p14:tracePt t="4470" x="9150350" y="1809750"/>
          <p14:tracePt t="4478" x="9048750" y="1827213"/>
          <p14:tracePt t="4486" x="8963025" y="1835150"/>
          <p14:tracePt t="4494" x="8878888" y="1835150"/>
          <p14:tracePt t="4502" x="8843963" y="1844675"/>
          <p14:tracePt t="4509" x="8810625" y="1844675"/>
          <p14:tracePt t="4518" x="8777288" y="1844675"/>
          <p14:tracePt t="4526" x="8759825" y="1844675"/>
          <p14:tracePt t="4534" x="8734425" y="1844675"/>
          <p14:tracePt t="4542" x="8709025" y="1844675"/>
          <p14:tracePt t="4549" x="8699500" y="1844675"/>
          <p14:tracePt t="4558" x="8674100" y="1844675"/>
          <p14:tracePt t="4564" x="8658225" y="1844675"/>
          <p14:tracePt t="4572" x="8640763" y="1844675"/>
          <p14:tracePt t="4580" x="8632825" y="1844675"/>
          <p14:tracePt t="4587" x="8615363" y="1844675"/>
          <p14:tracePt t="4604" x="8605838" y="1844675"/>
          <p14:tracePt t="4635" x="8597900" y="1844675"/>
          <p14:tracePt t="4666" x="8589963" y="1844675"/>
          <p14:tracePt t="4681" x="8580438" y="1844675"/>
          <p14:tracePt t="4870" x="8572500" y="1835150"/>
          <p14:tracePt t="4878" x="8547100" y="1835150"/>
          <p14:tracePt t="4886" x="8529638" y="1835150"/>
          <p14:tracePt t="4894" x="8504238" y="1835150"/>
          <p14:tracePt t="4913" x="8445500" y="1819275"/>
          <p14:tracePt t="4916" x="8402638" y="1809750"/>
          <p14:tracePt t="4924" x="8343900" y="1793875"/>
          <p14:tracePt t="4931" x="8283575" y="1784350"/>
          <p14:tracePt t="4939" x="8224838" y="1766888"/>
          <p14:tracePt t="4948" x="8164513" y="1758950"/>
          <p14:tracePt t="4956" x="8088313" y="1733550"/>
          <p14:tracePt t="4964" x="8029575" y="1716088"/>
          <p14:tracePt t="4972" x="7969250" y="1690688"/>
          <p14:tracePt t="4981" x="7893050" y="1674813"/>
          <p14:tracePt t="4989" x="7832725" y="1665288"/>
          <p14:tracePt t="4997" x="7773988" y="1639888"/>
          <p14:tracePt t="5001" x="7715250" y="1631950"/>
          <p14:tracePt t="5010" x="7654925" y="1622425"/>
          <p14:tracePt t="5018" x="7596188" y="1614488"/>
          <p14:tracePt t="5025" x="7535863" y="1606550"/>
          <p14:tracePt t="5034" x="7477125" y="1606550"/>
          <p14:tracePt t="5041" x="7416800" y="1589088"/>
          <p14:tracePt t="5051" x="7358063" y="1581150"/>
          <p14:tracePt t="5058" x="7297738" y="1571625"/>
          <p14:tracePt t="5066" x="7246938" y="1563688"/>
          <p14:tracePt t="5073" x="7188200" y="1555750"/>
          <p14:tracePt t="5080" x="7127875" y="1546225"/>
          <p14:tracePt t="5088" x="7069138" y="1538288"/>
          <p14:tracePt t="5097" x="7000875" y="1520825"/>
          <p14:tracePt t="5104" x="6942138" y="1512888"/>
          <p14:tracePt t="5113" x="6864350" y="1504950"/>
          <p14:tracePt t="5119" x="6780213" y="1495425"/>
          <p14:tracePt t="5129" x="6694488" y="1477963"/>
          <p14:tracePt t="5136" x="6618288" y="1470025"/>
          <p14:tracePt t="5144" x="6559550" y="1462088"/>
          <p14:tracePt t="5151" x="6516688" y="1452563"/>
          <p14:tracePt t="5160" x="6456363" y="1452563"/>
          <p14:tracePt t="5167" x="6415088" y="1452563"/>
          <p14:tracePt t="5175" x="6364288" y="1452563"/>
          <p14:tracePt t="5181" x="6338888" y="1452563"/>
          <p14:tracePt t="5189" x="6311900" y="1452563"/>
          <p14:tracePt t="5197" x="6278563" y="1462088"/>
          <p14:tracePt t="5206" x="6245225" y="1470025"/>
          <p14:tracePt t="5214" x="6227763" y="1477963"/>
          <p14:tracePt t="5222" x="6202363" y="1487488"/>
          <p14:tracePt t="5231" x="6184900" y="1487488"/>
          <p14:tracePt t="5237" x="6176963" y="1495425"/>
          <p14:tracePt t="5247" x="6176963" y="1504950"/>
          <p14:tracePt t="5254" x="6167438" y="1512888"/>
          <p14:tracePt t="5267" x="6159500" y="1512888"/>
          <p14:tracePt t="5292" x="6159500" y="1520825"/>
          <p14:tracePt t="5299" x="6151563" y="1530350"/>
          <p14:tracePt t="5308" x="6142038" y="1530350"/>
          <p14:tracePt t="5315" x="6134100" y="1546225"/>
          <p14:tracePt t="5324" x="6126163" y="1563688"/>
          <p14:tracePt t="5339" x="6116638" y="1589088"/>
          <p14:tracePt t="5347" x="6108700" y="1614488"/>
          <p14:tracePt t="5356" x="6100763" y="1631950"/>
          <p14:tracePt t="5363" x="6083300" y="1665288"/>
          <p14:tracePt t="5369" x="6075363" y="1690688"/>
          <p14:tracePt t="5379" x="6065838" y="1725613"/>
          <p14:tracePt t="5386" x="6057900" y="1758950"/>
          <p14:tracePt t="5395" x="6049963" y="1776413"/>
          <p14:tracePt t="5402" x="6040438" y="1809750"/>
          <p14:tracePt t="5410" x="6040438" y="1835150"/>
          <p14:tracePt t="5418" x="6032500" y="1860550"/>
          <p14:tracePt t="5428" x="6024563" y="1878013"/>
          <p14:tracePt t="5433" x="6015038" y="1878013"/>
          <p14:tracePt t="5439" x="6015038" y="1885950"/>
          <p14:tracePt t="5856" x="6057900" y="1885950"/>
          <p14:tracePt t="5863" x="6116638" y="1885950"/>
          <p14:tracePt t="5871" x="6176963" y="1885950"/>
          <p14:tracePt t="5880" x="6235700" y="1878013"/>
          <p14:tracePt t="5888" x="6296025" y="1878013"/>
          <p14:tracePt t="5899" x="6354763" y="1860550"/>
          <p14:tracePt t="5901" x="6415088" y="1860550"/>
          <p14:tracePt t="5910" x="6483350" y="1860550"/>
          <p14:tracePt t="5917" x="6542088" y="1860550"/>
          <p14:tracePt t="5926" x="6626225" y="1852613"/>
          <p14:tracePt t="5934" x="6711950" y="1852613"/>
          <p14:tracePt t="5941" x="6823075" y="1844675"/>
          <p14:tracePt t="5949" x="6958013" y="1827213"/>
          <p14:tracePt t="5958" x="7112000" y="1819275"/>
          <p14:tracePt t="5965" x="7289800" y="1809750"/>
          <p14:tracePt t="5974" x="7442200" y="1809750"/>
          <p14:tracePt t="5981" x="7596188" y="1809750"/>
          <p14:tracePt t="5987" x="7748588" y="1809750"/>
          <p14:tracePt t="5996" x="7918450" y="1809750"/>
          <p14:tracePt t="6003" x="8070850" y="1809750"/>
          <p14:tracePt t="6012" x="8199438" y="1809750"/>
          <p14:tracePt t="6020" x="8326438" y="1819275"/>
          <p14:tracePt t="6029" x="8428038" y="1835150"/>
          <p14:tracePt t="6035" x="8529638" y="1835150"/>
          <p14:tracePt t="6045" x="8632825" y="1835150"/>
          <p14:tracePt t="6051" x="8716963" y="1835150"/>
          <p14:tracePt t="6059" x="8810625" y="1844675"/>
          <p14:tracePt t="6067" x="8904288" y="1852613"/>
          <p14:tracePt t="6076" x="8972550" y="1852613"/>
          <p14:tracePt t="6081" x="9056688" y="1870075"/>
          <p14:tracePt t="6090" x="9142413" y="1878013"/>
          <p14:tracePt t="6097" x="9236075" y="1885950"/>
          <p14:tracePt t="6106" x="9345613" y="1885950"/>
          <p14:tracePt t="6113" x="9472613" y="1885950"/>
          <p14:tracePt t="6122" x="9609138" y="1885950"/>
          <p14:tracePt t="6130" x="9786938" y="1885950"/>
          <p14:tracePt t="6138" x="9940925" y="1870075"/>
          <p14:tracePt t="6146" x="10118725" y="1860550"/>
          <p14:tracePt t="6153" x="10271125" y="1860550"/>
          <p14:tracePt t="6160" x="10425113" y="1844675"/>
          <p14:tracePt t="6168" x="10585450" y="1835150"/>
          <p14:tracePt t="6176" x="10739438" y="1819275"/>
          <p14:tracePt t="6183" x="10866438" y="1819275"/>
          <p14:tracePt t="6192" x="10968038" y="1819275"/>
          <p14:tracePt t="6199" x="11061700" y="1819275"/>
          <p14:tracePt t="6208" x="11147425" y="1827213"/>
          <p14:tracePt t="6215" x="11223625" y="1835150"/>
          <p14:tracePt t="6224" x="11282363" y="1844675"/>
          <p14:tracePt t="6231" x="11325225" y="1852613"/>
          <p14:tracePt t="6239" x="11360150" y="1860550"/>
          <p14:tracePt t="6248" x="11410950" y="1870075"/>
          <p14:tracePt t="6253" x="11444288" y="1878013"/>
          <p14:tracePt t="6261" x="11461750" y="1885950"/>
          <p14:tracePt t="6269" x="11487150" y="1895475"/>
          <p14:tracePt t="6279" x="11512550" y="1903413"/>
          <p14:tracePt t="6285" x="11537950" y="1911350"/>
          <p14:tracePt t="6294" x="11555413" y="1920875"/>
          <p14:tracePt t="6302" x="11588750" y="1928813"/>
          <p14:tracePt t="6310" x="11614150" y="1938338"/>
          <p14:tracePt t="6318" x="11647488" y="1946275"/>
          <p14:tracePt t="6326" x="11682413" y="1954213"/>
          <p14:tracePt t="6331" x="11699875" y="1971675"/>
          <p14:tracePt t="6339" x="11715750" y="1971675"/>
          <p14:tracePt t="6347" x="11725275" y="1979613"/>
          <p14:tracePt t="6606" x="11733213" y="1997075"/>
          <p14:tracePt t="6622" x="11733213" y="2014538"/>
          <p14:tracePt t="6630" x="11741150" y="2047875"/>
          <p14:tracePt t="6638" x="11750675" y="2082800"/>
          <p14:tracePt t="6646" x="11758613" y="2124075"/>
          <p14:tracePt t="6654" x="11784013" y="2192338"/>
          <p14:tracePt t="6663" x="11791950" y="2252663"/>
          <p14:tracePt t="6670" x="11826875" y="2336800"/>
          <p14:tracePt t="6680" x="11860213" y="2413000"/>
          <p14:tracePt t="6683" x="11895138" y="2489200"/>
          <p14:tracePt t="6694" x="11936413" y="2557463"/>
          <p14:tracePt t="6699" x="11979275" y="2617788"/>
          <p14:tracePt t="6708" x="12004675" y="2668588"/>
          <p14:tracePt t="6716" x="12030075" y="2701925"/>
          <p14:tracePt t="6724" x="12039600" y="2727325"/>
          <p14:tracePt t="6731" x="12047538" y="2752725"/>
          <p14:tracePt t="6740" x="12055475" y="2778125"/>
          <p14:tracePt t="6747" x="12065000" y="2795588"/>
          <p14:tracePt t="6756" x="12065000" y="2830513"/>
          <p14:tracePt t="6764" x="12065000" y="2863850"/>
          <p14:tracePt t="6772" x="12055475" y="2906713"/>
          <p14:tracePt t="6780" x="12047538" y="2957513"/>
          <p14:tracePt t="6786" x="12022138" y="3041650"/>
          <p14:tracePt t="6795" x="12004675" y="3127375"/>
          <p14:tracePt t="6802" x="11979275" y="3228975"/>
          <p14:tracePt t="6810" x="11945938" y="3322638"/>
          <p14:tracePt t="6818" x="11911013" y="3424238"/>
          <p14:tracePt t="6826" x="11877675" y="3509963"/>
          <p14:tracePt t="6834" x="11834813" y="3603625"/>
          <p14:tracePt t="6842" x="11801475" y="3662363"/>
          <p14:tracePt t="6849" x="11776075" y="3730625"/>
          <p14:tracePt t="6858" x="11741150" y="3790950"/>
          <p14:tracePt t="6866" x="11699875" y="3857625"/>
          <p14:tracePt t="6871" x="11657013" y="3917950"/>
          <p14:tracePt t="6881" x="11596688" y="3986213"/>
          <p14:tracePt t="6888" x="11537950" y="4052888"/>
          <p14:tracePt t="6896" x="11469688" y="4113213"/>
          <p14:tracePt t="6916" x="11342688" y="4214813"/>
          <p14:tracePt t="6919" x="11274425" y="4257675"/>
          <p14:tracePt t="6929" x="11188700" y="4300538"/>
          <p14:tracePt t="6935" x="11112500" y="4341813"/>
          <p14:tracePt t="6944" x="11028363" y="4394200"/>
          <p14:tracePt t="6952" x="10952163" y="4435475"/>
          <p14:tracePt t="6958" x="10874375" y="4470400"/>
          <p14:tracePt t="6965" x="10815638" y="4495800"/>
          <p14:tracePt t="6974" x="10739438" y="4529138"/>
          <p14:tracePt t="6981" x="10663238" y="4554538"/>
          <p14:tracePt t="6989" x="10594975" y="4564063"/>
          <p14:tracePt t="6998" x="10534650" y="4572000"/>
          <p14:tracePt t="7006" x="10475913" y="4579938"/>
          <p14:tracePt t="7013" x="10415588" y="4579938"/>
          <p14:tracePt t="7022" x="10356850" y="4579938"/>
          <p14:tracePt t="7030" x="10280650" y="4572000"/>
          <p14:tracePt t="7038" x="10220325" y="4564063"/>
          <p14:tracePt t="7045" x="10161588" y="4546600"/>
          <p14:tracePt t="7054" x="10101263" y="4538663"/>
          <p14:tracePt t="7060" x="10042525" y="4521200"/>
          <p14:tracePt t="7067" x="9983788" y="4513263"/>
          <p14:tracePt t="7076" x="9948863" y="4503738"/>
          <p14:tracePt t="7084" x="9906000" y="4495800"/>
          <p14:tracePt t="7092" x="9872663" y="4486275"/>
          <p14:tracePt t="7099" x="9847263" y="4478338"/>
          <p14:tracePt t="7108" x="9821863" y="4470400"/>
          <p14:tracePt t="7115" x="9804400" y="4460875"/>
          <p14:tracePt t="7123" x="9771063" y="4452938"/>
          <p14:tracePt t="7132" x="9736138" y="4445000"/>
          <p14:tracePt t="7140" x="9702800" y="4435475"/>
          <p14:tracePt t="7147" x="9677400" y="4427538"/>
          <p14:tracePt t="7154" x="9667875" y="4419600"/>
          <p14:tracePt t="7163" x="9652000" y="4402138"/>
          <p14:tracePt t="7169" x="9642475" y="4394200"/>
          <p14:tracePt t="7180" x="9634538" y="4368800"/>
          <p14:tracePt t="7186" x="9634538" y="4341813"/>
          <p14:tracePt t="7195" x="9626600" y="4325938"/>
          <p14:tracePt t="7201" x="9617075" y="4291013"/>
          <p14:tracePt t="7211" x="9617075" y="4257675"/>
          <p14:tracePt t="7217" x="9617075" y="4232275"/>
          <p14:tracePt t="7224" x="9617075" y="4214813"/>
          <p14:tracePt t="7231" x="9617075" y="4189413"/>
          <p14:tracePt t="7239" x="9626600" y="4164013"/>
          <p14:tracePt t="7248" x="9634538" y="4138613"/>
          <p14:tracePt t="7256" x="9642475" y="4121150"/>
          <p14:tracePt t="7264" x="9652000" y="4095750"/>
          <p14:tracePt t="7272" x="9659938" y="4079875"/>
          <p14:tracePt t="7280" x="9667875" y="4070350"/>
          <p14:tracePt t="7288" x="9667875" y="4062413"/>
          <p14:tracePt t="7297" x="9667875" y="4052888"/>
          <p14:tracePt t="7303" x="9677400" y="4044950"/>
          <p14:tracePt t="7310" x="9685338" y="4044950"/>
          <p14:tracePt t="7318" x="9685338" y="4027488"/>
          <p14:tracePt t="7326" x="9710738" y="4002088"/>
          <p14:tracePt t="7333" x="9736138" y="3976688"/>
          <p14:tracePt t="7341" x="9761538" y="3951288"/>
          <p14:tracePt t="7349" x="9786938" y="3935413"/>
          <p14:tracePt t="7357" x="9796463" y="3917950"/>
          <p14:tracePt t="7366" x="9804400" y="3900488"/>
          <p14:tracePt t="7374" x="9804400" y="3892550"/>
          <p14:tracePt t="7390" x="9804400" y="3883025"/>
          <p14:tracePt t="7396" x="9804400" y="3875088"/>
          <p14:tracePt t="7419" x="9812338" y="3867150"/>
          <p14:tracePt t="7522" x="9812338" y="3857625"/>
          <p14:tracePt t="7648" x="9812338" y="3849688"/>
          <p14:tracePt t="7976" x="9812338" y="3867150"/>
          <p14:tracePt t="7984" x="9812338" y="3875088"/>
          <p14:tracePt t="7992" x="9812338" y="3883025"/>
          <p14:tracePt t="7999" x="9821863" y="3908425"/>
          <p14:tracePt t="8008" x="9829800" y="3925888"/>
          <p14:tracePt t="8016" x="9839325" y="3943350"/>
          <p14:tracePt t="8023" x="9847263" y="3951288"/>
          <p14:tracePt t="8030" x="9847263" y="3968750"/>
          <p14:tracePt t="8038" x="9855200" y="3968750"/>
          <p14:tracePt t="8046" x="9864725" y="3976688"/>
          <p14:tracePt t="8054" x="9864725" y="3986213"/>
          <p14:tracePt t="8069" x="9872663" y="3994150"/>
          <p14:tracePt t="8078" x="9880600" y="4002088"/>
          <p14:tracePt t="8086" x="9890125" y="4011613"/>
          <p14:tracePt t="8102" x="9906000" y="4019550"/>
          <p14:tracePt t="8110" x="9923463" y="4027488"/>
          <p14:tracePt t="8115" x="9940925" y="4037013"/>
          <p14:tracePt t="8126" x="9966325" y="4044950"/>
          <p14:tracePt t="8131" x="9999663" y="4052888"/>
          <p14:tracePt t="8139" x="10050463" y="4079875"/>
          <p14:tracePt t="8148" x="10110788" y="4087813"/>
          <p14:tracePt t="8156" x="10169525" y="4113213"/>
          <p14:tracePt t="8163" x="10271125" y="4121150"/>
          <p14:tracePt t="8172" x="10374313" y="4146550"/>
          <p14:tracePt t="8180" x="10501313" y="4164013"/>
          <p14:tracePt t="8188" x="10628313" y="4189413"/>
          <p14:tracePt t="8196" x="10772775" y="4214813"/>
          <p14:tracePt t="8204" x="10909300" y="4224338"/>
          <p14:tracePt t="8213" x="11071225" y="4240213"/>
          <p14:tracePt t="8217" x="11249025" y="4265613"/>
          <p14:tracePt t="8226" x="11426825" y="4275138"/>
          <p14:tracePt t="8233" x="11588750" y="4291013"/>
          <p14:tracePt t="8241" x="11741150" y="4291013"/>
          <p14:tracePt t="8249" x="11877675" y="4291013"/>
          <p14:tracePt t="8258" x="12022138" y="4291013"/>
          <p14:tracePt t="8266" x="12149138" y="42830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E415-6921-434E-903D-420C9142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16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Username is your member number</a:t>
            </a:r>
            <a:br>
              <a:rPr lang="en-US" dirty="0"/>
            </a:br>
            <a:r>
              <a:rPr lang="en-US" dirty="0"/>
              <a:t>Password is dkg2014society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C16FA6-2694-4DAE-8241-519D803B2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3" y="2397685"/>
            <a:ext cx="6011114" cy="3343742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5EE03F5-DF76-42DB-9769-F503A7EF6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2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174">
        <p14:gallery dir="l"/>
      </p:transition>
    </mc:Choice>
    <mc:Fallback>
      <p:transition spd="slow" advTm="141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99" x="11530013" y="4265613"/>
          <p14:tracePt t="1204" x="11129963" y="4384675"/>
          <p14:tracePt t="1214" x="10729913" y="4478338"/>
          <p14:tracePt t="1221" x="10331450" y="4554538"/>
          <p14:tracePt t="1230" x="10009188" y="4589463"/>
          <p14:tracePt t="1236" x="9685338" y="4605338"/>
          <p14:tracePt t="1245" x="9363075" y="4622800"/>
          <p14:tracePt t="1253" x="9031288" y="4640263"/>
          <p14:tracePt t="1261" x="8742363" y="4640263"/>
          <p14:tracePt t="1268" x="8513763" y="4640263"/>
          <p14:tracePt t="1276" x="8275638" y="4630738"/>
          <p14:tracePt t="1283" x="8096250" y="4630738"/>
          <p14:tracePt t="1291" x="7969250" y="4622800"/>
          <p14:tracePt t="1299" x="7867650" y="4605338"/>
          <p14:tracePt t="1306" x="7781925" y="4597400"/>
          <p14:tracePt t="1315" x="7697788" y="4589463"/>
          <p14:tracePt t="1323" x="7637463" y="4564063"/>
          <p14:tracePt t="1331" x="7578725" y="4546600"/>
          <p14:tracePt t="1338" x="7527925" y="4529138"/>
          <p14:tracePt t="1347" x="7477125" y="4495800"/>
          <p14:tracePt t="1354" x="7426325" y="4470400"/>
          <p14:tracePt t="1364" x="7366000" y="4435475"/>
          <p14:tracePt t="1369" x="7289800" y="4402138"/>
          <p14:tracePt t="1376" x="7196138" y="4359275"/>
          <p14:tracePt t="1385" x="7137400" y="4325938"/>
          <p14:tracePt t="1393" x="7077075" y="4291013"/>
          <p14:tracePt t="1401" x="7026275" y="4265613"/>
          <p14:tracePt t="1409" x="6983413" y="4240213"/>
          <p14:tracePt t="1416" x="6967538" y="4224338"/>
          <p14:tracePt t="1424" x="6958013" y="4214813"/>
          <p14:tracePt t="1432" x="6950075" y="4206875"/>
          <p14:tracePt t="1440" x="6942138" y="4206875"/>
          <p14:tracePt t="1449" x="6942138" y="4197350"/>
          <p14:tracePt t="1455" x="6932613" y="4189413"/>
          <p14:tracePt t="1465" x="6915150" y="4181475"/>
          <p14:tracePt t="1471" x="6899275" y="4171950"/>
          <p14:tracePt t="1480" x="6873875" y="4171950"/>
          <p14:tracePt t="1486" x="6838950" y="4164013"/>
          <p14:tracePt t="1495" x="6780213" y="4146550"/>
          <p14:tracePt t="1503" x="6694488" y="4138613"/>
          <p14:tracePt t="1511" x="6575425" y="4130675"/>
          <p14:tracePt t="1519" x="6465888" y="4113213"/>
          <p14:tracePt t="1526" x="6354763" y="4113213"/>
          <p14:tracePt t="1534" x="6253163" y="4113213"/>
          <p14:tracePt t="1542" x="6151563" y="4105275"/>
          <p14:tracePt t="1551" x="6049963" y="4095750"/>
          <p14:tracePt t="1557" x="5956300" y="4087813"/>
          <p14:tracePt t="1565" x="5862638" y="4070350"/>
          <p14:tracePt t="1573" x="5802313" y="4062413"/>
          <p14:tracePt t="1582" x="5761038" y="4052888"/>
          <p14:tracePt t="1589" x="5726113" y="4044950"/>
          <p14:tracePt t="1596" x="5708650" y="4044950"/>
          <p14:tracePt t="1604" x="5692775" y="4037013"/>
          <p14:tracePt t="1614" x="5683250" y="4027488"/>
          <p14:tracePt t="1620" x="5675313" y="4027488"/>
          <p14:tracePt t="1638" x="5667375" y="4019550"/>
          <p14:tracePt t="1642" x="5657850" y="4011613"/>
          <p14:tracePt t="1658" x="5649913" y="4002088"/>
          <p14:tracePt t="1666" x="5649913" y="3994150"/>
          <p14:tracePt t="1674" x="5641975" y="3986213"/>
          <p14:tracePt t="1682" x="5641975" y="3968750"/>
          <p14:tracePt t="1691" x="5641975" y="3943350"/>
          <p14:tracePt t="1698" x="5641975" y="3925888"/>
          <p14:tracePt t="1706" x="5641975" y="3900488"/>
          <p14:tracePt t="1715" x="5649913" y="3875088"/>
          <p14:tracePt t="1721" x="5657850" y="3849688"/>
          <p14:tracePt t="1731" x="5657850" y="3841750"/>
          <p14:tracePt t="1736" x="5667375" y="3824288"/>
          <p14:tracePt t="1745" x="5667375" y="3816350"/>
          <p14:tracePt t="1761" x="5675313" y="3798888"/>
          <p14:tracePt t="1769" x="5683250" y="3790950"/>
          <p14:tracePt t="1784" x="5692775" y="3781425"/>
          <p14:tracePt t="1793" x="5692775" y="3773488"/>
          <p14:tracePt t="5501" x="5786438" y="3781425"/>
          <p14:tracePt t="5509" x="5989638" y="3816350"/>
          <p14:tracePt t="5517" x="6235700" y="3849688"/>
          <p14:tracePt t="5525" x="6559550" y="3867150"/>
          <p14:tracePt t="5533" x="6873875" y="3867150"/>
          <p14:tracePt t="5541" x="7256463" y="3857625"/>
          <p14:tracePt t="5548" x="7637463" y="3824288"/>
          <p14:tracePt t="5557" x="7969250" y="3790950"/>
          <p14:tracePt t="5564" x="8275638" y="3738563"/>
          <p14:tracePt t="5571" x="8555038" y="3671888"/>
          <p14:tracePt t="5580" x="8759825" y="3611563"/>
          <p14:tracePt t="5587" x="8894763" y="3560763"/>
          <p14:tracePt t="5596" x="8997950" y="3517900"/>
          <p14:tracePt t="5602" x="9074150" y="3459163"/>
          <p14:tracePt t="5613" x="9124950" y="3408363"/>
          <p14:tracePt t="5619" x="9167813" y="3373438"/>
          <p14:tracePt t="5626" x="9201150" y="3330575"/>
          <p14:tracePt t="5635" x="9244013" y="3297238"/>
          <p14:tracePt t="5643" x="9269413" y="3246438"/>
          <p14:tracePt t="5648" x="9312275" y="3178175"/>
          <p14:tracePt t="5656" x="9345613" y="3119438"/>
          <p14:tracePt t="5665" x="9380538" y="3051175"/>
          <p14:tracePt t="5673" x="9405938" y="2990850"/>
          <p14:tracePt t="5681" x="9431338" y="2940050"/>
          <p14:tracePt t="5689" x="9447213" y="2906713"/>
          <p14:tracePt t="5697" x="9456738" y="2871788"/>
          <p14:tracePt t="5705" x="9472613" y="2855913"/>
          <p14:tracePt t="5712" x="9472613" y="2830513"/>
          <p14:tracePt t="5721" x="9482138" y="2805113"/>
          <p14:tracePt t="5729" x="9490075" y="2787650"/>
          <p14:tracePt t="5734" x="9498013" y="2787650"/>
          <p14:tracePt t="5743" x="9507538" y="2778125"/>
          <p14:tracePt t="5750" x="9507538" y="2770188"/>
          <p14:tracePt t="11409" x="9532938" y="2770188"/>
          <p14:tracePt t="11417" x="9609138" y="2736850"/>
          <p14:tracePt t="11425" x="9736138" y="2701925"/>
          <p14:tracePt t="11433" x="9855200" y="2676525"/>
          <p14:tracePt t="11441" x="9956800" y="2643188"/>
          <p14:tracePt t="11449" x="10085388" y="2633663"/>
          <p14:tracePt t="11457" x="10212388" y="2617788"/>
          <p14:tracePt t="11465" x="10356850" y="2608263"/>
          <p14:tracePt t="11473" x="10493375" y="2600325"/>
          <p14:tracePt t="11481" x="10671175" y="2600325"/>
          <p14:tracePt t="11486" x="10833100" y="2617788"/>
          <p14:tracePt t="11496" x="11018838" y="2643188"/>
          <p14:tracePt t="11503" x="11188700" y="2676525"/>
          <p14:tracePt t="11513" x="11376025" y="2693988"/>
          <p14:tracePt t="11518" x="11555413" y="2701925"/>
          <p14:tracePt t="11529" x="11733213" y="2701925"/>
          <p14:tracePt t="11534" x="11903075" y="2701925"/>
          <p14:tracePt t="11544" x="12090400" y="27019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00A5F-EF98-427E-9E3D-6BAD3828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/>
              <a:t>Click your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28885-156E-47E5-9C3E-D5A967739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314" y="645106"/>
            <a:ext cx="3561383" cy="556466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B54D20A-6533-4B40-957D-F656C1F5F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4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4375">
        <p14:gallery dir="l"/>
      </p:transition>
    </mc:Choice>
    <mc:Fallback>
      <p:transition spd="slow" advTm="343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380" x="11733213" y="3773488"/>
          <p14:tracePt t="2387" x="11520488" y="3867150"/>
          <p14:tracePt t="2394" x="11325225" y="3976688"/>
          <p14:tracePt t="2402" x="11163300" y="4052888"/>
          <p14:tracePt t="2410" x="11137900" y="4062413"/>
          <p14:tracePt t="2434" x="11096625" y="4079875"/>
          <p14:tracePt t="2443" x="10993438" y="4156075"/>
          <p14:tracePt t="2450" x="10977563" y="4164013"/>
          <p14:tracePt t="2818" x="10968038" y="4164013"/>
          <p14:tracePt t="2826" x="10960100" y="4146550"/>
          <p14:tracePt t="2834" x="10960100" y="4138613"/>
          <p14:tracePt t="2842" x="10952163" y="4113213"/>
          <p14:tracePt t="2848" x="10942638" y="4095750"/>
          <p14:tracePt t="2856" x="10917238" y="4079875"/>
          <p14:tracePt t="2865" x="10891838" y="4062413"/>
          <p14:tracePt t="2872" x="10866438" y="4044950"/>
          <p14:tracePt t="2928" x="10848975" y="4044950"/>
          <p14:tracePt t="2934" x="10790238" y="4044950"/>
          <p14:tracePt t="2942" x="10747375" y="4044950"/>
          <p14:tracePt t="2950" x="10688638" y="4062413"/>
          <p14:tracePt t="2958" x="10620375" y="4095750"/>
          <p14:tracePt t="2965" x="10560050" y="4121150"/>
          <p14:tracePt t="2974" x="10483850" y="4146550"/>
          <p14:tracePt t="2984" x="10399713" y="4156075"/>
          <p14:tracePt t="2990" x="10313988" y="4181475"/>
          <p14:tracePt t="3000" x="10220325" y="4197350"/>
          <p14:tracePt t="3005" x="10153650" y="4214813"/>
          <p14:tracePt t="3015" x="10075863" y="4224338"/>
          <p14:tracePt t="3019" x="10017125" y="4232275"/>
          <p14:tracePt t="3029" x="9956800" y="4240213"/>
          <p14:tracePt t="3036" x="9898063" y="4249738"/>
          <p14:tracePt t="3044" x="9864725" y="4257675"/>
          <p14:tracePt t="3052" x="9839325" y="4265613"/>
          <p14:tracePt t="3060" x="9821863" y="4275138"/>
          <p14:tracePt t="3068" x="9796463" y="4283075"/>
          <p14:tracePt t="3076" x="9786938" y="4283075"/>
          <p14:tracePt t="3084" x="9779000" y="4283075"/>
          <p14:tracePt t="3092" x="9771063" y="4283075"/>
          <p14:tracePt t="3100" x="9745663" y="4275138"/>
          <p14:tracePt t="3108" x="9728200" y="4265613"/>
          <p14:tracePt t="3116" x="9702800" y="4265613"/>
          <p14:tracePt t="3122" x="9667875" y="4257675"/>
          <p14:tracePt t="3130" x="9634538" y="4257675"/>
          <p14:tracePt t="3137" x="9617075" y="4249738"/>
          <p14:tracePt t="3146" x="9591675" y="4240213"/>
          <p14:tracePt t="3153" x="9558338" y="4232275"/>
          <p14:tracePt t="3164" x="9515475" y="4214813"/>
          <p14:tracePt t="3170" x="9447213" y="4181475"/>
          <p14:tracePt t="3180" x="9371013" y="4113213"/>
          <p14:tracePt t="3186" x="9277350" y="4019550"/>
          <p14:tracePt t="3194" x="9167813" y="3908425"/>
          <p14:tracePt t="3199" x="9023350" y="3763963"/>
          <p14:tracePt t="3208" x="8836025" y="3552825"/>
          <p14:tracePt t="3216" x="8589963" y="3297238"/>
          <p14:tracePt t="3224" x="8308975" y="3025775"/>
          <p14:tracePt t="3232" x="8004175" y="2855913"/>
          <p14:tracePt t="3239" x="7723188" y="2719388"/>
          <p14:tracePt t="3249" x="7477125" y="2608263"/>
          <p14:tracePt t="3256" x="7256463" y="2473325"/>
          <p14:tracePt t="3266" x="7051675" y="2354263"/>
          <p14:tracePt t="3272" x="6856413" y="2227263"/>
          <p14:tracePt t="3281" x="6678613" y="2098675"/>
          <p14:tracePt t="3285" x="6440488" y="1928813"/>
          <p14:tracePt t="3294" x="6159500" y="1766888"/>
          <p14:tracePt t="3302" x="5880100" y="1631950"/>
          <p14:tracePt t="3310" x="5632450" y="1512888"/>
          <p14:tracePt t="3318" x="5446713" y="1427163"/>
          <p14:tracePt t="3325" x="5267325" y="1360488"/>
          <p14:tracePt t="3334" x="5132388" y="1300163"/>
          <p14:tracePt t="3343" x="5029200" y="1257300"/>
          <p14:tracePt t="3350" x="4962525" y="1198563"/>
          <p14:tracePt t="3358" x="4927600" y="1163638"/>
          <p14:tracePt t="3366" x="4902200" y="1138238"/>
          <p14:tracePt t="3372" x="4894263" y="1112838"/>
          <p14:tracePt t="3382" x="4884738" y="1096963"/>
          <p14:tracePt t="3388" x="4884738" y="1087438"/>
          <p14:tracePt t="3397" x="4884738" y="1079500"/>
          <p14:tracePt t="3404" x="4884738" y="1069975"/>
          <p14:tracePt t="3413" x="4894263" y="1069975"/>
          <p14:tracePt t="3420" x="4894263" y="1062038"/>
          <p14:tracePt t="3428" x="4894263" y="1054100"/>
          <p14:tracePt t="3436" x="4902200" y="1054100"/>
          <p14:tracePt t="3452" x="4902200" y="1044575"/>
          <p14:tracePt t="3460" x="4910138" y="1044575"/>
          <p14:tracePt t="3662" x="4970463" y="1036638"/>
          <p14:tracePt t="3670" x="5064125" y="1019175"/>
          <p14:tracePt t="3678" x="5122863" y="993775"/>
          <p14:tracePt t="3686" x="5183188" y="985838"/>
          <p14:tracePt t="3694" x="5241925" y="968375"/>
          <p14:tracePt t="3702" x="5284788" y="960438"/>
          <p14:tracePt t="3710" x="5318125" y="952500"/>
          <p14:tracePt t="3718" x="5353050" y="942975"/>
          <p14:tracePt t="3724" x="5386388" y="935038"/>
          <p14:tracePt t="3731" x="5403850" y="925513"/>
          <p14:tracePt t="3740" x="5403850" y="917575"/>
          <p14:tracePt t="3748" x="5411788" y="917575"/>
          <p14:tracePt t="4062" x="5462588" y="909638"/>
          <p14:tracePt t="4070" x="5522913" y="900113"/>
          <p14:tracePt t="4079" x="5565775" y="892175"/>
          <p14:tracePt t="4084" x="5599113" y="874713"/>
          <p14:tracePt t="4092" x="5632450" y="866775"/>
          <p14:tracePt t="4100" x="5657850" y="858838"/>
          <p14:tracePt t="4108" x="5675313" y="849313"/>
          <p14:tracePt t="4124" x="5683250" y="841375"/>
          <p14:tracePt t="4140" x="5692775" y="833438"/>
          <p14:tracePt t="8374" x="5692775" y="849313"/>
          <p14:tracePt t="8382" x="5692775" y="925513"/>
          <p14:tracePt t="8388" x="5692775" y="1011238"/>
          <p14:tracePt t="8396" x="5692775" y="1096963"/>
          <p14:tracePt t="8404" x="5683250" y="1206500"/>
          <p14:tracePt t="8413" x="5675313" y="1333500"/>
          <p14:tracePt t="8420" x="5667375" y="1452563"/>
          <p14:tracePt t="8429" x="5641975" y="1563688"/>
          <p14:tracePt t="8436" x="5616575" y="1665288"/>
          <p14:tracePt t="8446" x="5607050" y="1766888"/>
          <p14:tracePt t="8452" x="5581650" y="1870075"/>
          <p14:tracePt t="8462" x="5565775" y="1954213"/>
          <p14:tracePt t="8468" x="5556250" y="2014538"/>
          <p14:tracePt t="8474" x="5556250" y="2073275"/>
          <p14:tracePt t="8482" x="5548313" y="2108200"/>
          <p14:tracePt t="8490" x="5548313" y="2133600"/>
          <p14:tracePt t="8498" x="5548313" y="2149475"/>
          <p14:tracePt t="8506" x="5548313" y="2159000"/>
          <p14:tracePt t="8514" x="5565775" y="2159000"/>
          <p14:tracePt t="8522" x="5573713" y="2159000"/>
          <p14:tracePt t="8538" x="5581650" y="2159000"/>
          <p14:tracePt t="8547" x="5591175" y="2159000"/>
          <p14:tracePt t="8632" x="5599113" y="2149475"/>
          <p14:tracePt t="8640" x="5607050" y="2141538"/>
          <p14:tracePt t="8648" x="5616575" y="2133600"/>
          <p14:tracePt t="8662" x="5616575" y="2124075"/>
          <p14:tracePt t="8670" x="5616575" y="2116138"/>
          <p14:tracePt t="8686" x="5616575" y="2108200"/>
          <p14:tracePt t="8702" x="5616575" y="2098675"/>
          <p14:tracePt t="8713" x="5616575" y="2090738"/>
          <p14:tracePt t="8718" x="5616575" y="2082800"/>
          <p14:tracePt t="8727" x="5607050" y="2065338"/>
          <p14:tracePt t="8734" x="5599113" y="2047875"/>
          <p14:tracePt t="8742" x="5591175" y="2039938"/>
          <p14:tracePt t="8750" x="5573713" y="2014538"/>
          <p14:tracePt t="8756" x="5556250" y="1989138"/>
          <p14:tracePt t="8763" x="5538788" y="1963738"/>
          <p14:tracePt t="8772" x="5513388" y="1938338"/>
          <p14:tracePt t="8781" x="5472113" y="1911350"/>
          <p14:tracePt t="8788" x="5437188" y="1885950"/>
          <p14:tracePt t="8796" x="5378450" y="1852613"/>
          <p14:tracePt t="8804" x="5310188" y="1819275"/>
          <p14:tracePt t="8813" x="5249863" y="1793875"/>
          <p14:tracePt t="8820" x="5191125" y="1758950"/>
          <p14:tracePt t="8828" x="5122863" y="1725613"/>
          <p14:tracePt t="8833" x="5072063" y="1700213"/>
          <p14:tracePt t="8842" x="5013325" y="1665288"/>
          <p14:tracePt t="8850" x="4962525" y="1639888"/>
          <p14:tracePt t="8858" x="4927600" y="1606550"/>
          <p14:tracePt t="8866" x="4884738" y="1581150"/>
          <p14:tracePt t="8874" x="4868863" y="1555750"/>
          <p14:tracePt t="8882" x="4843463" y="1530350"/>
          <p14:tracePt t="8899" x="4791075" y="1477963"/>
          <p14:tracePt t="8906" x="4749800" y="1452563"/>
          <p14:tracePt t="8914" x="4732338" y="1436688"/>
          <p14:tracePt t="8920" x="4699000" y="1411288"/>
          <p14:tracePt t="8929" x="4656138" y="1385888"/>
          <p14:tracePt t="8936" x="4605338" y="1360488"/>
          <p14:tracePt t="8945" x="4570413" y="1325563"/>
          <p14:tracePt t="8952" x="4519613" y="1300163"/>
          <p14:tracePt t="8963" x="4486275" y="1266825"/>
          <p14:tracePt t="8968" x="4451350" y="1241425"/>
          <p14:tracePt t="8976" x="4410075" y="1223963"/>
          <p14:tracePt t="8983" x="4392613" y="1198563"/>
          <p14:tracePt t="8992" x="4367213" y="1181100"/>
          <p14:tracePt t="9000" x="4332288" y="1173163"/>
          <p14:tracePt t="9006" x="4306888" y="1163638"/>
          <p14:tracePt t="9013" x="4281488" y="1155700"/>
          <p14:tracePt t="9022" x="4265613" y="1147763"/>
          <p14:tracePt t="9030" x="4230688" y="1138238"/>
          <p14:tracePt t="9038" x="4205288" y="1130300"/>
          <p14:tracePt t="9048" x="4171950" y="1112838"/>
          <p14:tracePt t="9054" x="4129088" y="1104900"/>
          <p14:tracePt t="9063" x="4060825" y="1079500"/>
          <p14:tracePt t="9070" x="4002088" y="1062038"/>
          <p14:tracePt t="9078" x="3925888" y="1036638"/>
          <p14:tracePt t="9087" x="3840163" y="1011238"/>
          <p14:tracePt t="9092" x="3763963" y="977900"/>
          <p14:tracePt t="9100" x="3687763" y="952500"/>
          <p14:tracePt t="9108" x="3611563" y="917575"/>
          <p14:tracePt t="9116" x="3543300" y="909638"/>
          <p14:tracePt t="9124" x="3482975" y="900113"/>
          <p14:tracePt t="9132" x="3432175" y="884238"/>
          <p14:tracePt t="9140" x="3373438" y="874713"/>
          <p14:tracePt t="9148" x="3322638" y="849313"/>
          <p14:tracePt t="9156" x="3287713" y="841375"/>
          <p14:tracePt t="9163" x="3262313" y="833438"/>
          <p14:tracePt t="9172" x="3211513" y="823913"/>
          <p14:tracePt t="9179" x="3168650" y="815975"/>
          <p14:tracePt t="9186" x="3127375" y="815975"/>
          <p14:tracePt t="9194" x="3067050" y="808038"/>
          <p14:tracePt t="9202" x="3008313" y="798513"/>
          <p14:tracePt t="9213" x="2914650" y="790575"/>
          <p14:tracePt t="9218" x="2863850" y="790575"/>
          <p14:tracePt t="9227" x="2778125" y="790575"/>
          <p14:tracePt t="9234" x="2701925" y="790575"/>
          <p14:tracePt t="9242" x="2633663" y="790575"/>
          <p14:tracePt t="9250" x="2540000" y="798513"/>
          <p14:tracePt t="9258" x="2455863" y="808038"/>
          <p14:tracePt t="9266" x="2370138" y="823913"/>
          <p14:tracePt t="9274" x="2286000" y="833438"/>
          <p14:tracePt t="9281" x="2208213" y="849313"/>
          <p14:tracePt t="9288" x="2124075" y="866775"/>
          <p14:tracePt t="9297" x="2073275" y="874713"/>
          <p14:tracePt t="9304" x="2012950" y="884238"/>
          <p14:tracePt t="9313" x="1971675" y="892175"/>
          <p14:tracePt t="9320" x="1936750" y="900113"/>
          <p14:tracePt t="9329" x="1903413" y="917575"/>
          <p14:tracePt t="9336" x="1868488" y="935038"/>
          <p14:tracePt t="9346" x="1843088" y="952500"/>
          <p14:tracePt t="9352" x="1809750" y="968375"/>
          <p14:tracePt t="9361" x="1776413" y="985838"/>
          <p14:tracePt t="9366" x="1749425" y="1011238"/>
          <p14:tracePt t="9374" x="1724025" y="1036638"/>
          <p14:tracePt t="9382" x="1690688" y="1062038"/>
          <p14:tracePt t="9390" x="1647825" y="1087438"/>
          <p14:tracePt t="9400" x="1614488" y="1122363"/>
          <p14:tracePt t="9406" x="1589088" y="1147763"/>
          <p14:tracePt t="9414" x="1563688" y="1163638"/>
          <p14:tracePt t="9422" x="1528763" y="1198563"/>
          <p14:tracePt t="9430" x="1503363" y="1231900"/>
          <p14:tracePt t="9438" x="1470025" y="1266825"/>
          <p14:tracePt t="9445" x="1444625" y="1308100"/>
          <p14:tracePt t="9452" x="1419225" y="1360488"/>
          <p14:tracePt t="9462" x="1376363" y="1411288"/>
          <p14:tracePt t="9468" x="1333500" y="1470025"/>
          <p14:tracePt t="9477" x="1290638" y="1538288"/>
          <p14:tracePt t="9483" x="1249363" y="1614488"/>
          <p14:tracePt t="9492" x="1206500" y="1674813"/>
          <p14:tracePt t="9500" x="1155700" y="1751013"/>
          <p14:tracePt t="9508" x="1112838" y="1827213"/>
          <p14:tracePt t="9516" x="1069975" y="1920875"/>
          <p14:tracePt t="9524" x="1028700" y="2014538"/>
          <p14:tracePt t="9530" x="976313" y="2116138"/>
          <p14:tracePt t="9538" x="942975" y="2217738"/>
          <p14:tracePt t="9547" x="909638" y="2303463"/>
          <p14:tracePt t="9554" x="874713" y="2405063"/>
          <p14:tracePt t="9563" x="858838" y="2498725"/>
          <p14:tracePt t="9570" x="841375" y="2582863"/>
          <p14:tracePt t="9578" x="831850" y="2660650"/>
          <p14:tracePt t="9586" x="823913" y="2719388"/>
          <p14:tracePt t="9595" x="823913" y="2787650"/>
          <p14:tracePt t="9602" x="823913" y="2855913"/>
          <p14:tracePt t="9611" x="823913" y="2940050"/>
          <p14:tracePt t="9616" x="823913" y="3025775"/>
          <p14:tracePt t="9624" x="823913" y="3109913"/>
          <p14:tracePt t="9632" x="823913" y="3203575"/>
          <p14:tracePt t="9640" x="815975" y="3289300"/>
          <p14:tracePt t="9648" x="815975" y="3373438"/>
          <p14:tracePt t="9656" x="815975" y="3459163"/>
          <p14:tracePt t="9664" x="815975" y="3543300"/>
          <p14:tracePt t="9672" x="823913" y="3646488"/>
          <p14:tracePt t="9680" x="841375" y="3748088"/>
          <p14:tracePt t="9688" x="849313" y="3841750"/>
          <p14:tracePt t="9697" x="866775" y="3935413"/>
          <p14:tracePt t="9704" x="909638" y="4037013"/>
          <p14:tracePt t="9713" x="942975" y="4138613"/>
          <p14:tracePt t="9718" x="968375" y="4224338"/>
          <p14:tracePt t="9726" x="1003300" y="4316413"/>
          <p14:tracePt t="9734" x="1028700" y="4402138"/>
          <p14:tracePt t="9742" x="1054100" y="4478338"/>
          <p14:tracePt t="9750" x="1079500" y="4554538"/>
          <p14:tracePt t="9758" x="1095375" y="4614863"/>
          <p14:tracePt t="9766" x="1104900" y="4673600"/>
          <p14:tracePt t="9774" x="1130300" y="4733925"/>
          <p14:tracePt t="9782" x="1163638" y="4784725"/>
          <p14:tracePt t="9791" x="1189038" y="4827588"/>
          <p14:tracePt t="9798" x="1223963" y="4868863"/>
          <p14:tracePt t="9804" x="1249363" y="4919663"/>
          <p14:tracePt t="9813" x="1282700" y="4987925"/>
          <p14:tracePt t="9820" x="1325563" y="5038725"/>
          <p14:tracePt t="9830" x="1368425" y="5099050"/>
          <p14:tracePt t="9837" x="1393825" y="5167313"/>
          <p14:tracePt t="9845" x="1435100" y="5226050"/>
          <p14:tracePt t="9852" x="1477963" y="5294313"/>
          <p14:tracePt t="9860" x="1520825" y="5345113"/>
          <p14:tracePt t="9868" x="1563688" y="5405438"/>
          <p14:tracePt t="9877" x="1606550" y="5446713"/>
          <p14:tracePt t="9899" x="1758950" y="5575300"/>
          <p14:tracePt t="9906" x="1809750" y="5616575"/>
          <p14:tracePt t="9914" x="1868488" y="5659438"/>
          <p14:tracePt t="9922" x="1936750" y="5719763"/>
          <p14:tracePt t="9930" x="1987550" y="5753100"/>
          <p14:tracePt t="9938" x="2055813" y="5813425"/>
          <p14:tracePt t="9947" x="2106613" y="5854700"/>
          <p14:tracePt t="9954" x="2166938" y="5897563"/>
          <p14:tracePt t="9962" x="2235200" y="5940425"/>
          <p14:tracePt t="9970" x="2293938" y="5983288"/>
          <p14:tracePt t="9977" x="2362200" y="6008688"/>
          <p14:tracePt t="9984" x="2395538" y="6024563"/>
          <p14:tracePt t="9992" x="2446338" y="6059488"/>
          <p14:tracePt t="10000" x="2506663" y="6092825"/>
          <p14:tracePt t="10008" x="2565400" y="6118225"/>
          <p14:tracePt t="10016" x="2641600" y="6153150"/>
          <p14:tracePt t="10024" x="2719388" y="6186488"/>
          <p14:tracePt t="10032" x="2811463" y="6221413"/>
          <p14:tracePt t="10040" x="2889250" y="6254750"/>
          <p14:tracePt t="10048" x="2973388" y="6288088"/>
          <p14:tracePt t="10056" x="3074988" y="6323013"/>
          <p14:tracePt t="10064" x="3178175" y="6330950"/>
          <p14:tracePt t="10072" x="3287713" y="6338888"/>
          <p14:tracePt t="10078" x="3406775" y="6338888"/>
          <p14:tracePt t="10086" x="3533775" y="6338888"/>
          <p14:tracePt t="10095" x="3662363" y="6338888"/>
          <p14:tracePt t="10102" x="3771900" y="6338888"/>
          <p14:tracePt t="10112" x="3900488" y="6338888"/>
          <p14:tracePt t="10118" x="4010025" y="6338888"/>
          <p14:tracePt t="10128" x="4137025" y="6338888"/>
          <p14:tracePt t="10134" x="4240213" y="6338888"/>
          <p14:tracePt t="10143" x="4341813" y="6330950"/>
          <p14:tracePt t="10150" x="4435475" y="6313488"/>
          <p14:tracePt t="10156" x="4529138" y="6305550"/>
          <p14:tracePt t="10164" x="4613275" y="6280150"/>
          <p14:tracePt t="10172" x="4732338" y="6246813"/>
          <p14:tracePt t="10179" x="4843463" y="6203950"/>
          <p14:tracePt t="10188" x="4953000" y="6143625"/>
          <p14:tracePt t="10198" x="5080000" y="6092825"/>
          <p14:tracePt t="10204" x="5183188" y="6042025"/>
          <p14:tracePt t="10212" x="5292725" y="5983288"/>
          <p14:tracePt t="10220" x="5394325" y="5905500"/>
          <p14:tracePt t="10228" x="5487988" y="5813425"/>
          <p14:tracePt t="10236" x="5581650" y="5710238"/>
          <p14:tracePt t="10242" x="5667375" y="5600700"/>
          <p14:tracePt t="10250" x="5735638" y="5497513"/>
          <p14:tracePt t="10259" x="5786438" y="5395913"/>
          <p14:tracePt t="10266" x="5827713" y="5302250"/>
          <p14:tracePt t="10274" x="5862638" y="5200650"/>
          <p14:tracePt t="10282" x="5870575" y="5099050"/>
          <p14:tracePt t="10290" x="5888038" y="4972050"/>
          <p14:tracePt t="10298" x="5888038" y="4843463"/>
          <p14:tracePt t="10306" x="5888038" y="4733925"/>
          <p14:tracePt t="10314" x="5888038" y="4605338"/>
          <p14:tracePt t="10322" x="5880100" y="4478338"/>
          <p14:tracePt t="10328" x="5870575" y="4351338"/>
          <p14:tracePt t="10336" x="5862638" y="4224338"/>
          <p14:tracePt t="10345" x="5862638" y="4121150"/>
          <p14:tracePt t="10352" x="5845175" y="4027488"/>
          <p14:tracePt t="10362" x="5845175" y="3925888"/>
          <p14:tracePt t="10368" x="5845175" y="3849688"/>
          <p14:tracePt t="10377" x="5837238" y="3763963"/>
          <p14:tracePt t="10384" x="5837238" y="3679825"/>
          <p14:tracePt t="10393" x="5827713" y="3594100"/>
          <p14:tracePt t="10400" x="5819775" y="3535363"/>
          <p14:tracePt t="10408" x="5802313" y="3475038"/>
          <p14:tracePt t="10413" x="5794375" y="3398838"/>
          <p14:tracePt t="10424" x="5786438" y="3314700"/>
          <p14:tracePt t="10430" x="5776913" y="3228975"/>
          <p14:tracePt t="10438" x="5776913" y="3144838"/>
          <p14:tracePt t="10446" x="5761038" y="3059113"/>
          <p14:tracePt t="10454" x="5751513" y="2982913"/>
          <p14:tracePt t="10463" x="5743575" y="2897188"/>
          <p14:tracePt t="10470" x="5718175" y="2820988"/>
          <p14:tracePt t="10479" x="5700713" y="2744788"/>
          <p14:tracePt t="10486" x="5675313" y="2676525"/>
          <p14:tracePt t="10494" x="5641975" y="2582863"/>
          <p14:tracePt t="10502" x="5624513" y="2524125"/>
          <p14:tracePt t="10511" x="5591175" y="2430463"/>
          <p14:tracePt t="10516" x="5565775" y="2362200"/>
          <p14:tracePt t="10524" x="5548313" y="2286000"/>
          <p14:tracePt t="10532" x="5538788" y="2209800"/>
          <p14:tracePt t="10540" x="5513388" y="2149475"/>
          <p14:tracePt t="10548" x="5497513" y="2090738"/>
          <p14:tracePt t="10556" x="5487988" y="2030413"/>
          <p14:tracePt t="10564" x="5480050" y="1971675"/>
          <p14:tracePt t="10572" x="5472113" y="1920875"/>
          <p14:tracePt t="10579" x="5462588" y="1895475"/>
          <p14:tracePt t="10588" x="5446713" y="1844675"/>
          <p14:tracePt t="10598" x="5437188" y="1801813"/>
          <p14:tracePt t="10602" x="5429250" y="1751013"/>
          <p14:tracePt t="10612" x="5421313" y="1716088"/>
          <p14:tracePt t="10618" x="5411788" y="1690688"/>
          <p14:tracePt t="10627" x="5411788" y="1657350"/>
          <p14:tracePt t="10634" x="5411788" y="1631950"/>
          <p14:tracePt t="10643" x="5411788" y="1606550"/>
          <p14:tracePt t="10650" x="5411788" y="1589088"/>
          <p14:tracePt t="10658" x="5411788" y="1563688"/>
          <p14:tracePt t="10665" x="5421313" y="1538288"/>
          <p14:tracePt t="10674" x="5429250" y="1520825"/>
          <p14:tracePt t="10680" x="5437188" y="1504950"/>
          <p14:tracePt t="10688" x="5446713" y="1495425"/>
          <p14:tracePt t="10696" x="5446713" y="1487488"/>
          <p14:tracePt t="10986" x="5446713" y="1470025"/>
          <p14:tracePt t="10994" x="5437188" y="1462088"/>
          <p14:tracePt t="11002" x="5429250" y="1452563"/>
          <p14:tracePt t="11010" x="5421313" y="1436688"/>
          <p14:tracePt t="11018" x="5403850" y="1419225"/>
          <p14:tracePt t="11027" x="5386388" y="1411288"/>
          <p14:tracePt t="11034" x="5378450" y="1401763"/>
          <p14:tracePt t="11042" x="5368925" y="1393825"/>
          <p14:tracePt t="11048" x="5353050" y="1385888"/>
          <p14:tracePt t="11056" x="5335588" y="1368425"/>
          <p14:tracePt t="11064" x="5310188" y="1360488"/>
          <p14:tracePt t="11072" x="5292725" y="1343025"/>
          <p14:tracePt t="11080" x="5249863" y="1317625"/>
          <p14:tracePt t="11088" x="5216525" y="1292225"/>
          <p14:tracePt t="11096" x="5183188" y="1282700"/>
          <p14:tracePt t="11104" x="5148263" y="1257300"/>
          <p14:tracePt t="11113" x="5114925" y="1241425"/>
          <p14:tracePt t="11120" x="5080000" y="1223963"/>
          <p14:tracePt t="11127" x="5029200" y="1216025"/>
          <p14:tracePt t="11134" x="4995863" y="1206500"/>
          <p14:tracePt t="11143" x="4962525" y="1198563"/>
          <p14:tracePt t="11150" x="4935538" y="1189038"/>
          <p14:tracePt t="11158" x="4902200" y="1181100"/>
          <p14:tracePt t="11166" x="4876800" y="1173163"/>
          <p14:tracePt t="11174" x="4851400" y="1173163"/>
          <p14:tracePt t="11182" x="4833938" y="1173163"/>
          <p14:tracePt t="11190" x="4800600" y="1173163"/>
          <p14:tracePt t="11198" x="4765675" y="1173163"/>
          <p14:tracePt t="11206" x="4749800" y="1173163"/>
          <p14:tracePt t="11212" x="4724400" y="1173163"/>
          <p14:tracePt t="11220" x="4699000" y="1173163"/>
          <p14:tracePt t="11230" x="4681538" y="1173163"/>
          <p14:tracePt t="11236" x="4646613" y="1173163"/>
          <p14:tracePt t="11245" x="4621213" y="1173163"/>
          <p14:tracePt t="11252" x="4595813" y="1173163"/>
          <p14:tracePt t="11262" x="4579938" y="1173163"/>
          <p14:tracePt t="11268" x="4554538" y="1173163"/>
          <p14:tracePt t="11278" x="4519613" y="1173163"/>
          <p14:tracePt t="11284" x="4494213" y="1173163"/>
          <p14:tracePt t="11292" x="4460875" y="1173163"/>
          <p14:tracePt t="11300" x="4410075" y="1173163"/>
          <p14:tracePt t="11308" x="4349750" y="1173163"/>
          <p14:tracePt t="11314" x="4306888" y="1173163"/>
          <p14:tracePt t="11322" x="4248150" y="1163638"/>
          <p14:tracePt t="11330" x="4197350" y="1163638"/>
          <p14:tracePt t="11339" x="4154488" y="1163638"/>
          <p14:tracePt t="11346" x="4121150" y="1155700"/>
          <p14:tracePt t="11354" x="4103688" y="1147763"/>
          <p14:tracePt t="11363" x="4078288" y="1138238"/>
          <p14:tracePt t="11370" x="4070350" y="1130300"/>
          <p14:tracePt t="11574" x="4070350" y="1147763"/>
          <p14:tracePt t="11580" x="4070350" y="1163638"/>
          <p14:tracePt t="11588" x="4070350" y="1189038"/>
          <p14:tracePt t="11596" x="4060825" y="1216025"/>
          <p14:tracePt t="11604" x="4060825" y="1231900"/>
          <p14:tracePt t="11612" x="4060825" y="1257300"/>
          <p14:tracePt t="11620" x="4052888" y="1282700"/>
          <p14:tracePt t="11629" x="4044950" y="1308100"/>
          <p14:tracePt t="11636" x="4027488" y="1325563"/>
          <p14:tracePt t="11644" x="4002088" y="1360488"/>
          <p14:tracePt t="11652" x="3976688" y="1385888"/>
          <p14:tracePt t="11662" x="3933825" y="1427163"/>
          <p14:tracePt t="11666" x="3900488" y="1462088"/>
          <p14:tracePt t="11674" x="3832225" y="1520825"/>
          <p14:tracePt t="11682" x="3756025" y="1571625"/>
          <p14:tracePt t="11690" x="3678238" y="1606550"/>
          <p14:tracePt t="11698" x="3594100" y="1639888"/>
          <p14:tracePt t="11706" x="3500438" y="1682750"/>
          <p14:tracePt t="11714" x="3381375" y="1733550"/>
          <p14:tracePt t="11722" x="3279775" y="1766888"/>
          <p14:tracePt t="11729" x="3178175" y="1809750"/>
          <p14:tracePt t="11738" x="3084513" y="1844675"/>
          <p14:tracePt t="11748" x="2998788" y="1878013"/>
          <p14:tracePt t="11751" x="2940050" y="1885950"/>
          <p14:tracePt t="11762" x="2879725" y="1903413"/>
          <p14:tracePt t="11767" x="2820988" y="1911350"/>
          <p14:tracePt t="11778" x="2744788" y="1920875"/>
          <p14:tracePt t="11784" x="2676525" y="1928813"/>
          <p14:tracePt t="11792" x="2582863" y="1946275"/>
          <p14:tracePt t="11800" x="2497138" y="1954213"/>
          <p14:tracePt t="11808" x="2413000" y="1963738"/>
          <p14:tracePt t="11816" x="2327275" y="1989138"/>
          <p14:tracePt t="11823" x="2225675" y="2005013"/>
          <p14:tracePt t="11832" x="2141538" y="2022475"/>
          <p14:tracePt t="11838" x="2038350" y="2030413"/>
          <p14:tracePt t="11848" x="1936750" y="2039938"/>
          <p14:tracePt t="11854" x="1852613" y="2039938"/>
          <p14:tracePt t="11863" x="1792288" y="2039938"/>
          <p14:tracePt t="11870" x="1733550" y="2039938"/>
          <p14:tracePt t="11879" x="1682750" y="2039938"/>
          <p14:tracePt t="11886" x="1631950" y="2039938"/>
          <p14:tracePt t="11898" x="1606550" y="2039938"/>
          <p14:tracePt t="11902" x="1579563" y="2047875"/>
          <p14:tracePt t="11912" x="1554163" y="2047875"/>
          <p14:tracePt t="11918" x="1538288" y="2047875"/>
          <p14:tracePt t="11927" x="1503363" y="2047875"/>
          <p14:tracePt t="11934" x="1477963" y="2047875"/>
          <p14:tracePt t="11940" x="1452563" y="2047875"/>
          <p14:tracePt t="11948" x="1444625" y="2047875"/>
          <p14:tracePt t="11956" x="1419225" y="2039938"/>
          <p14:tracePt t="11964" x="1401763" y="2030413"/>
          <p14:tracePt t="11972" x="1393825" y="2030413"/>
          <p14:tracePt t="11980" x="1368425" y="2022475"/>
          <p14:tracePt t="11988" x="1343025" y="2005013"/>
          <p14:tracePt t="11996" x="1317625" y="1989138"/>
          <p14:tracePt t="12004" x="1300163" y="1971675"/>
          <p14:tracePt t="12012" x="1274763" y="1946275"/>
          <p14:tracePt t="12020" x="1265238" y="1920875"/>
          <p14:tracePt t="12027" x="1257300" y="1911350"/>
          <p14:tracePt t="12034" x="1249363" y="1895475"/>
          <p14:tracePt t="12043" x="1239838" y="1870075"/>
          <p14:tracePt t="12050" x="1231900" y="1860550"/>
          <p14:tracePt t="12058" x="1231900" y="1852613"/>
          <p14:tracePt t="12066" x="1231900" y="1844675"/>
          <p14:tracePt t="12074" x="1231900" y="1835150"/>
          <p14:tracePt t="12622" x="1231900" y="1852613"/>
          <p14:tracePt t="12631" x="1249363" y="1903413"/>
          <p14:tracePt t="12638" x="1265238" y="1963738"/>
          <p14:tracePt t="12646" x="1274763" y="2005013"/>
          <p14:tracePt t="12654" x="1282700" y="2065338"/>
          <p14:tracePt t="12661" x="1290638" y="2124075"/>
          <p14:tracePt t="12668" x="1317625" y="2192338"/>
          <p14:tracePt t="12677" x="1333500" y="2227263"/>
          <p14:tracePt t="12683" x="1368425" y="2286000"/>
          <p14:tracePt t="12693" x="1384300" y="2319338"/>
          <p14:tracePt t="12700" x="1409700" y="2362200"/>
          <p14:tracePt t="12708" x="1427163" y="2379663"/>
          <p14:tracePt t="12716" x="1444625" y="2405063"/>
          <p14:tracePt t="12724" x="1462088" y="2422525"/>
          <p14:tracePt t="12732" x="1477963" y="2438400"/>
          <p14:tracePt t="12738" x="1503363" y="2447925"/>
          <p14:tracePt t="12746" x="1538288" y="2463800"/>
          <p14:tracePt t="12754" x="1579563" y="2473325"/>
          <p14:tracePt t="12762" x="1639888" y="2481263"/>
          <p14:tracePt t="12770" x="1716088" y="2489200"/>
          <p14:tracePt t="12778" x="1801813" y="2498725"/>
          <p14:tracePt t="12786" x="1885950" y="2516188"/>
          <p14:tracePt t="12794" x="1987550" y="2524125"/>
          <p14:tracePt t="12802" x="2090738" y="2532063"/>
          <p14:tracePt t="12811" x="2174875" y="2557463"/>
          <p14:tracePt t="12818" x="2251075" y="2566988"/>
          <p14:tracePt t="12824" x="2311400" y="2574925"/>
          <p14:tracePt t="12832" x="2370138" y="2592388"/>
          <p14:tracePt t="12840" x="2430463" y="2592388"/>
          <p14:tracePt t="12848" x="2489200" y="2592388"/>
          <p14:tracePt t="12856" x="2549525" y="2582863"/>
          <p14:tracePt t="12864" x="2608263" y="2574925"/>
          <p14:tracePt t="12872" x="2693988" y="2566988"/>
          <p14:tracePt t="12900" x="2940050" y="2524125"/>
          <p14:tracePt t="12904" x="3024188" y="2516188"/>
          <p14:tracePt t="12911" x="3127375" y="2498725"/>
          <p14:tracePt t="12918" x="3228975" y="2481263"/>
          <p14:tracePt t="12927" x="3330575" y="2455863"/>
          <p14:tracePt t="12933" x="3457575" y="2430463"/>
          <p14:tracePt t="12942" x="3576638" y="2397125"/>
          <p14:tracePt t="12950" x="3678238" y="2387600"/>
          <p14:tracePt t="12958" x="3763963" y="2362200"/>
          <p14:tracePt t="12966" x="3840163" y="2344738"/>
          <p14:tracePt t="12974" x="3908425" y="2319338"/>
          <p14:tracePt t="12982" x="3959225" y="2303463"/>
          <p14:tracePt t="12990" x="4010025" y="2286000"/>
          <p14:tracePt t="12998" x="4044950" y="2268538"/>
          <p14:tracePt t="13006" x="4070350" y="2252663"/>
          <p14:tracePt t="13012" x="4078288" y="2243138"/>
          <p14:tracePt t="13020" x="4095750" y="2235200"/>
          <p14:tracePt t="13029" x="4103688" y="2227263"/>
          <p14:tracePt t="13036" x="4111625" y="2227263"/>
          <p14:tracePt t="13044" x="4129088" y="2217738"/>
          <p14:tracePt t="13051" x="4146550" y="2209800"/>
          <p14:tracePt t="13061" x="4162425" y="2200275"/>
          <p14:tracePt t="13077" x="4179888" y="2192338"/>
          <p14:tracePt t="13083" x="4205288" y="2184400"/>
          <p14:tracePt t="13093" x="4214813" y="2184400"/>
          <p14:tracePt t="13097" x="4248150" y="2184400"/>
          <p14:tracePt t="13106" x="4273550" y="2174875"/>
          <p14:tracePt t="13113" x="4291013" y="2174875"/>
          <p14:tracePt t="13122" x="4316413" y="2174875"/>
          <p14:tracePt t="13129" x="4349750" y="2174875"/>
          <p14:tracePt t="13138" x="4367213" y="2174875"/>
          <p14:tracePt t="13145" x="4392613" y="2174875"/>
          <p14:tracePt t="13154" x="4418013" y="2174875"/>
          <p14:tracePt t="13162" x="4435475" y="2174875"/>
          <p14:tracePt t="13170" x="4460875" y="2174875"/>
          <p14:tracePt t="13178" x="4486275" y="2174875"/>
          <p14:tracePt t="13184" x="4519613" y="2184400"/>
          <p14:tracePt t="13194" x="4545013" y="2184400"/>
          <p14:tracePt t="13200" x="4579938" y="2192338"/>
          <p14:tracePt t="13209" x="4613275" y="2200275"/>
          <p14:tracePt t="13216" x="4673600" y="2200275"/>
          <p14:tracePt t="13228" x="4732338" y="2200275"/>
          <p14:tracePt t="13232" x="4791075" y="2200275"/>
          <p14:tracePt t="13240" x="4851400" y="2192338"/>
          <p14:tracePt t="13248" x="4919663" y="2184400"/>
          <p14:tracePt t="13256" x="5003800" y="2166938"/>
          <p14:tracePt t="13262" x="5097463" y="2159000"/>
          <p14:tracePt t="13270" x="5183188" y="2149475"/>
          <p14:tracePt t="13280" x="5249863" y="2141538"/>
          <p14:tracePt t="13286" x="5327650" y="2124075"/>
          <p14:tracePt t="13294" x="5386388" y="2124075"/>
          <p14:tracePt t="13302" x="5421313" y="2116138"/>
          <p14:tracePt t="13311" x="5446713" y="2116138"/>
          <p14:tracePt t="13318" x="5454650" y="2116138"/>
          <p14:tracePt t="13327" x="5462588" y="2116138"/>
          <p14:tracePt t="13428" x="5446713" y="2124075"/>
          <p14:tracePt t="13436" x="5437188" y="2133600"/>
          <p14:tracePt t="13444" x="5421313" y="2141538"/>
          <p14:tracePt t="13452" x="5411788" y="2159000"/>
          <p14:tracePt t="13458" x="5394325" y="2184400"/>
          <p14:tracePt t="13466" x="5368925" y="2209800"/>
          <p14:tracePt t="13474" x="5327650" y="2243138"/>
          <p14:tracePt t="13482" x="5276850" y="2286000"/>
          <p14:tracePt t="13490" x="5241925" y="2311400"/>
          <p14:tracePt t="13498" x="5199063" y="2354263"/>
          <p14:tracePt t="13506" x="5165725" y="2379663"/>
          <p14:tracePt t="13513" x="5132388" y="2413000"/>
          <p14:tracePt t="13522" x="5106988" y="2413000"/>
          <p14:tracePt t="13529" x="5097463" y="2422525"/>
          <p14:tracePt t="13536" x="5097463" y="2430463"/>
          <p14:tracePt t="13608" x="5080000" y="2430463"/>
          <p14:tracePt t="13616" x="5054600" y="2430463"/>
          <p14:tracePt t="13624" x="5021263" y="2422525"/>
          <p14:tracePt t="13630" x="4995863" y="2413000"/>
          <p14:tracePt t="13638" x="4962525" y="2405063"/>
          <p14:tracePt t="13646" x="4935538" y="2379663"/>
          <p14:tracePt t="13654" x="4910138" y="2354263"/>
          <p14:tracePt t="13663" x="4884738" y="2336800"/>
          <p14:tracePt t="13670" x="4868863" y="2319338"/>
          <p14:tracePt t="13679" x="4859338" y="2303463"/>
          <p14:tracePt t="13686" x="4859338" y="2286000"/>
          <p14:tracePt t="13695" x="4851400" y="2278063"/>
          <p14:tracePt t="13712" x="4843463" y="2268538"/>
          <p14:tracePt t="13724" x="4843463" y="2260600"/>
          <p14:tracePt t="13740" x="4843463" y="2252663"/>
          <p14:tracePt t="13748" x="4843463" y="2243138"/>
          <p14:tracePt t="13756" x="4843463" y="2235200"/>
          <p14:tracePt t="13780" x="4843463" y="2227263"/>
          <p14:tracePt t="13912" x="4833938" y="2235200"/>
          <p14:tracePt t="13920" x="4826000" y="2243138"/>
          <p14:tracePt t="13928" x="4818063" y="2260600"/>
          <p14:tracePt t="13936" x="4791075" y="2268538"/>
          <p14:tracePt t="13945" x="4783138" y="2268538"/>
          <p14:tracePt t="13953" x="4757738" y="2286000"/>
          <p14:tracePt t="13961" x="4724400" y="2293938"/>
          <p14:tracePt t="13968" x="4681538" y="2303463"/>
          <p14:tracePt t="13977" x="4621213" y="2319338"/>
          <p14:tracePt t="13984" x="4545013" y="2319338"/>
          <p14:tracePt t="13990" x="4443413" y="2328863"/>
          <p14:tracePt t="13998" x="4349750" y="2336800"/>
          <p14:tracePt t="14006" x="4222750" y="2336800"/>
          <p14:tracePt t="14014" x="4078288" y="2354263"/>
          <p14:tracePt t="14022" x="3951288" y="2362200"/>
          <p14:tracePt t="14030" x="3822700" y="2371725"/>
          <p14:tracePt t="14037" x="3695700" y="2387600"/>
          <p14:tracePt t="14047" x="3594100" y="2387600"/>
          <p14:tracePt t="14054" x="3508375" y="2397125"/>
          <p14:tracePt t="14062" x="3406775" y="2405063"/>
          <p14:tracePt t="14070" x="3322638" y="2413000"/>
          <p14:tracePt t="14076" x="3262313" y="2430463"/>
          <p14:tracePt t="14085" x="3228975" y="2438400"/>
          <p14:tracePt t="14093" x="3203575" y="2447925"/>
          <p14:tracePt t="14109" x="3194050" y="2455863"/>
          <p14:tracePt t="14116" x="3186113" y="2463800"/>
          <p14:tracePt t="14131" x="3178175" y="2473325"/>
          <p14:tracePt t="14140" x="3168650" y="2481263"/>
          <p14:tracePt t="14148" x="3160713" y="2489200"/>
          <p14:tracePt t="14164" x="3152775" y="2498725"/>
          <p14:tracePt t="14170" x="3143250" y="2506663"/>
          <p14:tracePt t="14178" x="3135313" y="2506663"/>
          <p14:tracePt t="14186" x="3127375" y="2516188"/>
          <p14:tracePt t="14195" x="3117850" y="2524125"/>
          <p14:tracePt t="14202" x="3117850" y="2532063"/>
          <p14:tracePt t="14212" x="3109913" y="2541588"/>
          <p14:tracePt t="14217" x="3100388" y="2549525"/>
          <p14:tracePt t="14227" x="3092450" y="2557463"/>
          <p14:tracePt t="14234" x="3092450" y="2566988"/>
          <p14:tracePt t="14243" x="3092450" y="2574925"/>
          <p14:tracePt t="14256" x="3092450" y="2582863"/>
          <p14:tracePt t="14342" x="3092450" y="2574925"/>
          <p14:tracePt t="14349" x="3092450" y="2566988"/>
          <p14:tracePt t="14366" x="3092450" y="2557463"/>
          <p14:tracePt t="14374" x="3092450" y="2541588"/>
          <p14:tracePt t="14390" x="3092450" y="2524125"/>
          <p14:tracePt t="14408" x="3092450" y="2516188"/>
          <p14:tracePt t="14414" x="3092450" y="2506663"/>
          <p14:tracePt t="14420" x="3092450" y="2498725"/>
          <p14:tracePt t="14570" x="3092450" y="2489200"/>
          <p14:tracePt t="15438" x="3092450" y="2506663"/>
          <p14:tracePt t="15446" x="3084513" y="2541588"/>
          <p14:tracePt t="15454" x="3084513" y="2574925"/>
          <p14:tracePt t="15462" x="3074988" y="2617788"/>
          <p14:tracePt t="15470" x="3074988" y="2651125"/>
          <p14:tracePt t="15478" x="3074988" y="2693988"/>
          <p14:tracePt t="15486" x="3074988" y="2744788"/>
          <p14:tracePt t="15493" x="3074988" y="2805113"/>
          <p14:tracePt t="15500" x="3074988" y="2855913"/>
          <p14:tracePt t="15511" x="3100388" y="2897188"/>
          <p14:tracePt t="15516" x="3109913" y="2949575"/>
          <p14:tracePt t="15523" x="3135313" y="3008313"/>
          <p14:tracePt t="15532" x="3168650" y="3041650"/>
          <p14:tracePt t="15540" x="3194050" y="3067050"/>
          <p14:tracePt t="15548" x="3228975" y="3101975"/>
          <p14:tracePt t="15556" x="3262313" y="3127375"/>
          <p14:tracePt t="15563" x="3322638" y="3144838"/>
          <p14:tracePt t="15572" x="3381375" y="3152775"/>
          <p14:tracePt t="15578" x="3457575" y="3170238"/>
          <p14:tracePt t="15588" x="3543300" y="3178175"/>
          <p14:tracePt t="15596" x="3627438" y="3186113"/>
          <p14:tracePt t="15602" x="3729038" y="3186113"/>
          <p14:tracePt t="15611" x="3832225" y="3186113"/>
          <p14:tracePt t="15618" x="3916363" y="3186113"/>
          <p14:tracePt t="15627" x="4002088" y="3178175"/>
          <p14:tracePt t="15634" x="4060825" y="3170238"/>
          <p14:tracePt t="15644" x="4095750" y="3160713"/>
          <p14:tracePt t="15650" x="4129088" y="3152775"/>
          <p14:tracePt t="15659" x="4162425" y="3144838"/>
          <p14:tracePt t="15666" x="4187825" y="3135313"/>
          <p14:tracePt t="15674" x="4205288" y="3127375"/>
          <p14:tracePt t="15680" x="4214813" y="3119438"/>
          <p14:tracePt t="15688" x="4222750" y="3109913"/>
          <p14:tracePt t="15704" x="4230688" y="3101975"/>
          <p14:tracePt t="15712" x="4240213" y="3094038"/>
          <p14:tracePt t="15720" x="4248150" y="3094038"/>
          <p14:tracePt t="15727" x="4248150" y="3084513"/>
          <p14:tracePt t="15736" x="4256088" y="3076575"/>
          <p14:tracePt t="15746" x="4265613" y="3067050"/>
          <p14:tracePt t="15761" x="4273550" y="3051175"/>
          <p14:tracePt t="15765" x="4281488" y="3041650"/>
          <p14:tracePt t="15774" x="4291013" y="3041650"/>
          <p14:tracePt t="15782" x="4291013" y="3033713"/>
          <p14:tracePt t="15790" x="4298950" y="3025775"/>
          <p14:tracePt t="15798" x="4306888" y="3025775"/>
          <p14:tracePt t="15806" x="4306888" y="3016250"/>
          <p14:tracePt t="15813" x="4316413" y="3008313"/>
          <p14:tracePt t="15822" x="4324350" y="3000375"/>
          <p14:tracePt t="15829" x="4332288" y="3000375"/>
          <p14:tracePt t="15838" x="4332288" y="2990850"/>
          <p14:tracePt t="15846" x="4341813" y="2982913"/>
          <p14:tracePt t="15852" x="4349750" y="2982913"/>
          <p14:tracePt t="15868" x="4367213" y="2974975"/>
          <p14:tracePt t="15880" x="4384675" y="2965450"/>
          <p14:tracePt t="15884" x="4384675" y="2957513"/>
          <p14:tracePt t="15892" x="4392613" y="2957513"/>
          <p14:tracePt t="15900" x="4400550" y="2957513"/>
          <p14:tracePt t="15909" x="4410075" y="2957513"/>
          <p14:tracePt t="16706" x="4410075" y="2974975"/>
          <p14:tracePt t="16714" x="4400550" y="3033713"/>
          <p14:tracePt t="16722" x="4384675" y="3094038"/>
          <p14:tracePt t="16730" x="4375150" y="3135313"/>
          <p14:tracePt t="16738" x="4367213" y="3186113"/>
          <p14:tracePt t="16746" x="4359275" y="3221038"/>
          <p14:tracePt t="16752" x="4349750" y="3246438"/>
          <p14:tracePt t="16760" x="4349750" y="3279775"/>
          <p14:tracePt t="16768" x="4341813" y="3314700"/>
          <p14:tracePt t="16777" x="4341813" y="3340100"/>
          <p14:tracePt t="16783" x="4341813" y="3355975"/>
          <p14:tracePt t="16792" x="4341813" y="3365500"/>
          <p14:tracePt t="16800" x="4341813" y="3373438"/>
          <p14:tracePt t="16816" x="4341813" y="3382963"/>
          <p14:tracePt t="17614" x="4349750" y="3416300"/>
          <p14:tracePt t="17622" x="4392613" y="3475038"/>
          <p14:tracePt t="17630" x="4425950" y="3517900"/>
          <p14:tracePt t="17638" x="4443413" y="3552825"/>
          <p14:tracePt t="17644" x="4460875" y="3586163"/>
          <p14:tracePt t="17652" x="4476750" y="3619500"/>
          <p14:tracePt t="17660" x="4494213" y="3654425"/>
          <p14:tracePt t="17668" x="4511675" y="3679825"/>
          <p14:tracePt t="17676" x="4519613" y="3705225"/>
          <p14:tracePt t="17692" x="4519613" y="3713163"/>
          <p14:tracePt t="21722" x="4545013" y="3730625"/>
          <p14:tracePt t="21730" x="4605338" y="3763963"/>
          <p14:tracePt t="21738" x="4681538" y="3806825"/>
          <p14:tracePt t="21746" x="4740275" y="3857625"/>
          <p14:tracePt t="21752" x="4808538" y="3883025"/>
          <p14:tracePt t="21762" x="4859338" y="3925888"/>
          <p14:tracePt t="21768" x="4902200" y="3960813"/>
          <p14:tracePt t="21776" x="4927600" y="3976688"/>
          <p14:tracePt t="21784" x="4953000" y="4002088"/>
          <p14:tracePt t="21793" x="4962525" y="4027488"/>
          <p14:tracePt t="21800" x="4970463" y="4044950"/>
          <p14:tracePt t="21808" x="4978400" y="4044950"/>
          <p14:tracePt t="21816" x="4978400" y="4062413"/>
          <p14:tracePt t="21824" x="4978400" y="4079875"/>
          <p14:tracePt t="21832" x="4987925" y="4087813"/>
          <p14:tracePt t="21842" x="4987925" y="4113213"/>
          <p14:tracePt t="21846" x="4987925" y="4138613"/>
          <p14:tracePt t="21854" x="4987925" y="4156075"/>
          <p14:tracePt t="21862" x="4987925" y="4189413"/>
          <p14:tracePt t="21870" x="4987925" y="4214813"/>
          <p14:tracePt t="21878" x="4987925" y="4240213"/>
          <p14:tracePt t="21896" x="4978400" y="4308475"/>
          <p14:tracePt t="21902" x="4970463" y="4359275"/>
          <p14:tracePt t="21909" x="4962525" y="4419600"/>
          <p14:tracePt t="21918" x="4953000" y="4460875"/>
          <p14:tracePt t="21927" x="4945063" y="4521200"/>
          <p14:tracePt t="21932" x="4935538" y="4564063"/>
          <p14:tracePt t="21942" x="4927600" y="4597400"/>
          <p14:tracePt t="21948" x="4919663" y="4630738"/>
          <p14:tracePt t="21957" x="4902200" y="4665663"/>
          <p14:tracePt t="21963" x="4884738" y="4699000"/>
          <p14:tracePt t="21972" x="4851400" y="4741863"/>
          <p14:tracePt t="21979" x="4843463" y="4767263"/>
          <p14:tracePt t="21987" x="4818063" y="4784725"/>
          <p14:tracePt t="21996" x="4791075" y="4810125"/>
          <p14:tracePt t="22004" x="4749800" y="4852988"/>
          <p14:tracePt t="22012" x="4714875" y="4878388"/>
          <p14:tracePt t="22018" x="4681538" y="4886325"/>
          <p14:tracePt t="22026" x="4646613" y="4911725"/>
          <p14:tracePt t="22034" x="4595813" y="4937125"/>
          <p14:tracePt t="22042" x="4554538" y="4946650"/>
          <p14:tracePt t="22049" x="4494213" y="4954588"/>
          <p14:tracePt t="22058" x="4451350" y="4954588"/>
          <p14:tracePt t="22066" x="4400550" y="4962525"/>
          <p14:tracePt t="22074" x="4341813" y="4962525"/>
          <p14:tracePt t="22082" x="4291013" y="4962525"/>
          <p14:tracePt t="22091" x="4230688" y="4962525"/>
          <p14:tracePt t="22097" x="4187825" y="4962525"/>
          <p14:tracePt t="22104" x="4137025" y="4962525"/>
          <p14:tracePt t="22114" x="4086225" y="4962525"/>
          <p14:tracePt t="22120" x="4010025" y="4962525"/>
          <p14:tracePt t="22128" x="3967163" y="4962525"/>
          <p14:tracePt t="22136" x="3908425" y="4954588"/>
          <p14:tracePt t="22143" x="3857625" y="4946650"/>
          <p14:tracePt t="22151" x="3797300" y="4929188"/>
          <p14:tracePt t="22159" x="3738563" y="4919663"/>
          <p14:tracePt t="22168" x="3678238" y="4911725"/>
          <p14:tracePt t="22176" x="3619500" y="4903788"/>
          <p14:tracePt t="22183" x="3568700" y="4903788"/>
          <p14:tracePt t="22192" x="3508375" y="4903788"/>
          <p14:tracePt t="22200" x="3467100" y="4903788"/>
          <p14:tracePt t="22207" x="3406775" y="4903788"/>
          <p14:tracePt t="22214" x="3348038" y="4903788"/>
          <p14:tracePt t="22223" x="3287713" y="4903788"/>
          <p14:tracePt t="22230" x="3228975" y="4911725"/>
          <p14:tracePt t="22239" x="3168650" y="4919663"/>
          <p14:tracePt t="22246" x="3109913" y="4937125"/>
          <p14:tracePt t="22254" x="3049588" y="4946650"/>
          <p14:tracePt t="22262" x="2973388" y="4954588"/>
          <p14:tracePt t="22270" x="2914650" y="4962525"/>
          <p14:tracePt t="22278" x="2854325" y="4972050"/>
          <p14:tracePt t="22284" x="2828925" y="4979988"/>
          <p14:tracePt t="22292" x="2795588" y="4979988"/>
          <p14:tracePt t="22300" x="2760663" y="4987925"/>
          <p14:tracePt t="22309" x="2727325" y="4987925"/>
          <p14:tracePt t="22316" x="2693988" y="4997450"/>
          <p14:tracePt t="22325" x="2668588" y="4997450"/>
          <p14:tracePt t="22332" x="2633663" y="5005388"/>
          <p14:tracePt t="22342" x="2590800" y="5005388"/>
          <p14:tracePt t="22348" x="2557463" y="5013325"/>
          <p14:tracePt t="22358" x="2524125" y="5013325"/>
          <p14:tracePt t="22364" x="2489200" y="5013325"/>
          <p14:tracePt t="22370" x="2463800" y="5013325"/>
          <p14:tracePt t="22378" x="2430463" y="5013325"/>
          <p14:tracePt t="22386" x="2405063" y="5013325"/>
          <p14:tracePt t="22394" x="2370138" y="5013325"/>
          <p14:tracePt t="22403" x="2352675" y="5005388"/>
          <p14:tracePt t="22410" x="2319338" y="4997450"/>
          <p14:tracePt t="22418" x="2286000" y="4987925"/>
          <p14:tracePt t="22426" x="2260600" y="4979988"/>
          <p14:tracePt t="22434" x="2235200" y="4979988"/>
          <p14:tracePt t="22444" x="2217738" y="4972050"/>
          <p14:tracePt t="22450" x="2192338" y="4954588"/>
          <p14:tracePt t="22457" x="2166938" y="4946650"/>
          <p14:tracePt t="22464" x="2149475" y="4929188"/>
          <p14:tracePt t="22474" x="2149475" y="4919663"/>
          <p14:tracePt t="22479" x="2141538" y="4911725"/>
          <p14:tracePt t="22488" x="2132013" y="4894263"/>
          <p14:tracePt t="22496" x="2124075" y="4878388"/>
          <p14:tracePt t="22503" x="2116138" y="4860925"/>
          <p14:tracePt t="22512" x="2106613" y="4843463"/>
          <p14:tracePt t="22520" x="2098675" y="4818063"/>
          <p14:tracePt t="22528" x="2098675" y="4802188"/>
          <p14:tracePt t="22536" x="2098675" y="4784725"/>
          <p14:tracePt t="22544" x="2098675" y="4759325"/>
          <p14:tracePt t="22552" x="2098675" y="4749800"/>
          <p14:tracePt t="22559" x="2098675" y="4733925"/>
          <p14:tracePt t="22566" x="2098675" y="4708525"/>
          <p14:tracePt t="22575" x="2098675" y="4691063"/>
          <p14:tracePt t="22582" x="2098675" y="4665663"/>
          <p14:tracePt t="22593" x="2098675" y="4640263"/>
          <p14:tracePt t="22598" x="2098675" y="4605338"/>
          <p14:tracePt t="22608" x="2106613" y="4589463"/>
          <p14:tracePt t="22614" x="2116138" y="4564063"/>
          <p14:tracePt t="22622" x="2124075" y="4529138"/>
          <p14:tracePt t="22630" x="2132013" y="4503738"/>
          <p14:tracePt t="22639" x="2141538" y="4470400"/>
          <p14:tracePt t="22644" x="2149475" y="4452938"/>
          <p14:tracePt t="22654" x="2166938" y="4427538"/>
          <p14:tracePt t="22659" x="2174875" y="4410075"/>
          <p14:tracePt t="22668" x="2192338" y="4394200"/>
          <p14:tracePt t="22678" x="2200275" y="4376738"/>
          <p14:tracePt t="22684" x="2208213" y="4359275"/>
          <p14:tracePt t="22692" x="2235200" y="4333875"/>
          <p14:tracePt t="22700" x="2251075" y="4316413"/>
          <p14:tracePt t="22709" x="2268538" y="4308475"/>
          <p14:tracePt t="22716" x="2286000" y="4300538"/>
          <p14:tracePt t="22724" x="2311400" y="4291013"/>
          <p14:tracePt t="22730" x="2327275" y="4283075"/>
          <p14:tracePt t="22738" x="2352675" y="4275138"/>
          <p14:tracePt t="22745" x="2370138" y="4265613"/>
          <p14:tracePt t="22754" x="2395538" y="4257675"/>
          <p14:tracePt t="22762" x="2420938" y="4249738"/>
          <p14:tracePt t="22770" x="2446338" y="4240213"/>
          <p14:tracePt t="22778" x="2463800" y="4224338"/>
          <p14:tracePt t="22786" x="2489200" y="4214813"/>
          <p14:tracePt t="22794" x="2524125" y="4206875"/>
          <p14:tracePt t="22802" x="2557463" y="4189413"/>
          <p14:tracePt t="22810" x="2608263" y="4181475"/>
          <p14:tracePt t="22816" x="2651125" y="4164013"/>
          <p14:tracePt t="22826" x="2719388" y="4130675"/>
          <p14:tracePt t="22832" x="2778125" y="4121150"/>
          <p14:tracePt t="22841" x="2838450" y="4087813"/>
          <p14:tracePt t="22848" x="2897188" y="4079875"/>
          <p14:tracePt t="22857" x="2955925" y="4070350"/>
          <p14:tracePt t="22864" x="2998788" y="4062413"/>
          <p14:tracePt t="22872" x="3033713" y="4052888"/>
          <p14:tracePt t="22880" x="3084513" y="4044950"/>
          <p14:tracePt t="22895" x="3100388" y="4037013"/>
          <p14:tracePt t="22897" x="3135313" y="4027488"/>
          <p14:tracePt t="22904" x="3168650" y="4027488"/>
          <p14:tracePt t="22912" x="3203575" y="4019550"/>
          <p14:tracePt t="22918" x="3236913" y="4019550"/>
          <p14:tracePt t="22926" x="3279775" y="4011613"/>
          <p14:tracePt t="22934" x="3322638" y="4011613"/>
          <p14:tracePt t="22943" x="3363913" y="4011613"/>
          <p14:tracePt t="22950" x="3424238" y="4011613"/>
          <p14:tracePt t="22959" x="3482975" y="4011613"/>
          <p14:tracePt t="22966" x="3533775" y="4011613"/>
          <p14:tracePt t="22974" x="3611563" y="4011613"/>
          <p14:tracePt t="22982" x="3687763" y="4027488"/>
          <p14:tracePt t="22991" x="3771900" y="4027488"/>
          <p14:tracePt t="22996" x="3840163" y="4037013"/>
          <p14:tracePt t="23004" x="3900488" y="4037013"/>
          <p14:tracePt t="23012" x="3959225" y="4044950"/>
          <p14:tracePt t="23020" x="4035425" y="4052888"/>
          <p14:tracePt t="23028" x="4086225" y="4052888"/>
          <p14:tracePt t="23036" x="4162425" y="4062413"/>
          <p14:tracePt t="23044" x="4230688" y="4062413"/>
          <p14:tracePt t="23052" x="4291013" y="4079875"/>
          <p14:tracePt t="23060" x="4349750" y="4087813"/>
          <p14:tracePt t="23068" x="4410075" y="4095750"/>
          <p14:tracePt t="23076" x="4468813" y="4095750"/>
          <p14:tracePt t="23082" x="4545013" y="4105275"/>
          <p14:tracePt t="23092" x="4613275" y="4113213"/>
          <p14:tracePt t="23098" x="4689475" y="4113213"/>
          <p14:tracePt t="23107" x="4775200" y="4130675"/>
          <p14:tracePt t="23114" x="4851400" y="4138613"/>
          <p14:tracePt t="23123" x="4910138" y="4146550"/>
          <p14:tracePt t="23129" x="4970463" y="4156075"/>
          <p14:tracePt t="23138" x="5013325" y="4164013"/>
          <p14:tracePt t="23145" x="5046663" y="4181475"/>
          <p14:tracePt t="23154" x="5072063" y="4197350"/>
          <p14:tracePt t="23161" x="5089525" y="4206875"/>
          <p14:tracePt t="23168" x="5097463" y="4224338"/>
          <p14:tracePt t="23178" x="5106988" y="4240213"/>
          <p14:tracePt t="23184" x="5114925" y="4249738"/>
          <p14:tracePt t="23192" x="5122863" y="4265613"/>
          <p14:tracePt t="23200" x="5122863" y="4291013"/>
          <p14:tracePt t="23208" x="5132388" y="4308475"/>
          <p14:tracePt t="23215" x="5132388" y="4333875"/>
          <p14:tracePt t="23224" x="5132388" y="4359275"/>
          <p14:tracePt t="23232" x="5132388" y="4376738"/>
          <p14:tracePt t="23240" x="5132388" y="4410075"/>
          <p14:tracePt t="23248" x="5122863" y="4435475"/>
          <p14:tracePt t="23257" x="5122863" y="4460875"/>
          <p14:tracePt t="23264" x="5114925" y="4495800"/>
          <p14:tracePt t="23270" x="5106988" y="4513263"/>
          <p14:tracePt t="23278" x="5097463" y="4538663"/>
          <p14:tracePt t="23286" x="5089525" y="4564063"/>
          <p14:tracePt t="23293" x="5080000" y="4589463"/>
          <p14:tracePt t="23302" x="5064125" y="4605338"/>
          <p14:tracePt t="23310" x="5046663" y="4630738"/>
          <p14:tracePt t="23318" x="5029200" y="4657725"/>
          <p14:tracePt t="23326" x="5003800" y="4683125"/>
          <p14:tracePt t="23334" x="4978400" y="4708525"/>
          <p14:tracePt t="23344" x="4953000" y="4733925"/>
          <p14:tracePt t="23348" x="4919663" y="4749800"/>
          <p14:tracePt t="23358" x="4884738" y="4767263"/>
          <p14:tracePt t="23364" x="4833938" y="4784725"/>
          <p14:tracePt t="23373" x="4775200" y="4802188"/>
          <p14:tracePt t="23380" x="4714875" y="4827588"/>
          <p14:tracePt t="23388" x="4656138" y="4835525"/>
          <p14:tracePt t="23396" x="4595813" y="4852988"/>
          <p14:tracePt t="23404" x="4537075" y="4868863"/>
          <p14:tracePt t="23412" x="4476750" y="4878388"/>
          <p14:tracePt t="23420" x="4425950" y="4886325"/>
          <p14:tracePt t="23428" x="4375150" y="4886325"/>
          <p14:tracePt t="23434" x="4316413" y="4886325"/>
          <p14:tracePt t="23442" x="4273550" y="4886325"/>
          <p14:tracePt t="23450" x="4214813" y="4886325"/>
          <p14:tracePt t="23458" x="4137025" y="4886325"/>
          <p14:tracePt t="23466" x="4052888" y="4886325"/>
          <p14:tracePt t="23474" x="3959225" y="4894263"/>
          <p14:tracePt t="23482" x="3840163" y="4894263"/>
          <p14:tracePt t="23490" x="3713163" y="4894263"/>
          <p14:tracePt t="23498" x="3586163" y="4894263"/>
          <p14:tracePt t="23507" x="3449638" y="4911725"/>
          <p14:tracePt t="23514" x="3348038" y="4919663"/>
          <p14:tracePt t="23520" x="3236913" y="4919663"/>
          <p14:tracePt t="23528" x="3152775" y="4919663"/>
          <p14:tracePt t="23538" x="3059113" y="4919663"/>
          <p14:tracePt t="23544" x="2998788" y="4903788"/>
          <p14:tracePt t="23552" x="2940050" y="4894263"/>
          <p14:tracePt t="23560" x="2879725" y="4886325"/>
          <p14:tracePt t="23568" x="2820988" y="4878388"/>
          <p14:tracePt t="23578" x="2760663" y="4868863"/>
          <p14:tracePt t="23584" x="2701925" y="4843463"/>
          <p14:tracePt t="23593" x="2641600" y="4827588"/>
          <p14:tracePt t="23600" x="2582863" y="4792663"/>
          <p14:tracePt t="23609" x="2532063" y="4767263"/>
          <p14:tracePt t="23615" x="2481263" y="4733925"/>
          <p14:tracePt t="23621" x="2446338" y="4708525"/>
          <p14:tracePt t="23629" x="2405063" y="4683125"/>
          <p14:tracePt t="23638" x="2379663" y="4657725"/>
          <p14:tracePt t="23645" x="2370138" y="4630738"/>
          <p14:tracePt t="23654" x="2370138" y="4605338"/>
          <p14:tracePt t="23662" x="2370138" y="4589463"/>
          <p14:tracePt t="23670" x="2370138" y="4564063"/>
          <p14:tracePt t="23678" x="2370138" y="4538663"/>
          <p14:tracePt t="23686" x="2370138" y="4529138"/>
          <p14:tracePt t="23693" x="2379663" y="4513263"/>
          <p14:tracePt t="23702" x="2387600" y="4495800"/>
          <p14:tracePt t="23709" x="2405063" y="4478338"/>
          <p14:tracePt t="23716" x="2413000" y="4478338"/>
          <p14:tracePt t="23726" x="2413000" y="4470400"/>
          <p14:tracePt t="23731" x="2420938" y="4460875"/>
          <p14:tracePt t="23739" x="2430463" y="4460875"/>
          <p14:tracePt t="24054" x="2438400" y="4460875"/>
          <p14:tracePt t="24070" x="2471738" y="4460875"/>
          <p14:tracePt t="24076" x="2574925" y="4478338"/>
          <p14:tracePt t="24085" x="2693988" y="4503738"/>
          <p14:tracePt t="24092" x="2838450" y="4538663"/>
          <p14:tracePt t="24100" x="3016250" y="4572000"/>
          <p14:tracePt t="24110" x="3254375" y="4640263"/>
          <p14:tracePt t="24116" x="3533775" y="4708525"/>
          <p14:tracePt t="24124" x="3814763" y="4767263"/>
          <p14:tracePt t="24132" x="4086225" y="4868863"/>
          <p14:tracePt t="24140" x="4298950" y="4962525"/>
          <p14:tracePt t="24149" x="4443413" y="5056188"/>
          <p14:tracePt t="24153" x="4537075" y="5124450"/>
          <p14:tracePt t="24162" x="4605338" y="5192713"/>
          <p14:tracePt t="24170" x="4630738" y="5226050"/>
          <p14:tracePt t="24178" x="4646613" y="5260975"/>
          <p14:tracePt t="24186" x="4656138" y="5286375"/>
          <p14:tracePt t="24193" x="4664075" y="5311775"/>
          <p14:tracePt t="24202" x="4664075" y="5327650"/>
          <p14:tracePt t="24211" x="4664075" y="5353050"/>
          <p14:tracePt t="24218" x="4664075" y="5380038"/>
          <p14:tracePt t="24226" x="4664075" y="5395913"/>
          <p14:tracePt t="24234" x="4656138" y="5421313"/>
          <p14:tracePt t="24241" x="4656138" y="5446713"/>
          <p14:tracePt t="24248" x="4656138" y="5481638"/>
          <p14:tracePt t="24258" x="4656138" y="5507038"/>
          <p14:tracePt t="24264" x="4656138" y="5532438"/>
          <p14:tracePt t="24274" x="4656138" y="5557838"/>
          <p14:tracePt t="24280" x="4664075" y="5565775"/>
          <p14:tracePt t="24289" x="4673600" y="5583238"/>
          <p14:tracePt t="24296" x="4681538" y="5591175"/>
          <p14:tracePt t="24304" x="4689475" y="5600700"/>
          <p14:tracePt t="24312" x="4706938" y="5608638"/>
          <p14:tracePt t="24320" x="4714875" y="5616575"/>
          <p14:tracePt t="24326" x="4732338" y="5626100"/>
          <p14:tracePt t="24334" x="4757738" y="5634038"/>
          <p14:tracePt t="24343" x="4783138" y="5641975"/>
          <p14:tracePt t="24350" x="4800600" y="5651500"/>
          <p14:tracePt t="24359" x="4826000" y="5659438"/>
          <p14:tracePt t="24365" x="4851400" y="5668963"/>
          <p14:tracePt t="24374" x="4868863" y="5668963"/>
          <p14:tracePt t="24382" x="4876800" y="5668963"/>
          <p14:tracePt t="24391" x="4884738" y="5668963"/>
          <p14:tracePt t="24398" x="4894263" y="5668963"/>
          <p14:tracePt t="24428" x="4894263" y="5659438"/>
          <p14:tracePt t="24436" x="4894263" y="5651500"/>
          <p14:tracePt t="24444" x="4894263" y="5634038"/>
          <p14:tracePt t="24452" x="4894263" y="5616575"/>
          <p14:tracePt t="24460" x="4884738" y="5608638"/>
          <p14:tracePt t="24468" x="4876800" y="5600700"/>
          <p14:tracePt t="24476" x="4868863" y="5591175"/>
          <p14:tracePt t="24492" x="4859338" y="5583238"/>
          <p14:tracePt t="24500" x="4851400" y="5575300"/>
          <p14:tracePt t="24507" x="4851400" y="5565775"/>
          <p14:tracePt t="24513" x="4843463" y="5565775"/>
          <p14:tracePt t="24523" x="4833938" y="5565775"/>
          <p14:tracePt t="24530" x="4826000" y="5565775"/>
          <p14:tracePt t="24538" x="4826000" y="5557838"/>
          <p14:tracePt t="24546" x="4826000" y="5549900"/>
          <p14:tracePt t="24554" x="4818063" y="5549900"/>
          <p14:tracePt t="24562" x="4808538" y="5540375"/>
          <p14:tracePt t="24570" x="4808538" y="5532438"/>
          <p14:tracePt t="24578" x="4808538" y="5524500"/>
          <p14:tracePt t="24586" x="4800600" y="5524500"/>
          <p14:tracePt t="24592" x="4800600" y="5514975"/>
          <p14:tracePt t="24600" x="4800600" y="5507038"/>
          <p14:tracePt t="24702" x="4800600" y="5497513"/>
          <p14:tracePt t="24718" x="4800600" y="5481638"/>
          <p14:tracePt t="24734" x="4800600" y="5472113"/>
          <p14:tracePt t="24742" x="4800600" y="5464175"/>
          <p14:tracePt t="24758" x="4791075" y="5456238"/>
          <p14:tracePt t="24766" x="4783138" y="5446713"/>
          <p14:tracePt t="24774" x="4783138" y="5438775"/>
          <p14:tracePt t="24779" x="4775200" y="5438775"/>
          <p14:tracePt t="24788" x="4765675" y="5430838"/>
          <p14:tracePt t="24804" x="4757738" y="5421313"/>
          <p14:tracePt t="24812" x="4749800" y="5421313"/>
          <p14:tracePt t="24820" x="4740275" y="5421313"/>
          <p14:tracePt t="24828" x="4740275" y="5413375"/>
          <p14:tracePt t="24836" x="4732338" y="5413375"/>
          <p14:tracePt t="24844" x="4724400" y="5413375"/>
          <p14:tracePt t="24858" x="4724400" y="5405438"/>
          <p14:tracePt t="24906" x="4732338" y="5405438"/>
          <p14:tracePt t="24930" x="4740275" y="5405438"/>
          <p14:tracePt t="24946" x="4749800" y="5405438"/>
          <p14:tracePt t="24952" x="4757738" y="5405438"/>
          <p14:tracePt t="27026" x="4783138" y="5456238"/>
          <p14:tracePt t="27034" x="4818063" y="5507038"/>
          <p14:tracePt t="27042" x="4843463" y="5549900"/>
          <p14:tracePt t="27050" x="4876800" y="5616575"/>
          <p14:tracePt t="27058" x="4902200" y="5668963"/>
          <p14:tracePt t="27066" x="4927600" y="5710238"/>
          <p14:tracePt t="27075" x="4935538" y="5745163"/>
          <p14:tracePt t="27080" x="4945063" y="5778500"/>
          <p14:tracePt t="27089" x="4945063" y="5803900"/>
          <p14:tracePt t="27098" x="4945063" y="5813425"/>
          <p14:tracePt t="27104" x="4945063" y="5829300"/>
          <p14:tracePt t="27112" x="4945063" y="5838825"/>
          <p14:tracePt t="27128" x="4945063" y="5846763"/>
          <p14:tracePt t="27136" x="4945063" y="5854700"/>
          <p14:tracePt t="27144" x="4935538" y="5854700"/>
          <p14:tracePt t="27152" x="4927600" y="5880100"/>
          <p14:tracePt t="27160" x="4919663" y="5889625"/>
          <p14:tracePt t="27168" x="4902200" y="5905500"/>
          <p14:tracePt t="27176" x="4894263" y="5922963"/>
          <p14:tracePt t="27182" x="4876800" y="5948363"/>
          <p14:tracePt t="27190" x="4859338" y="5973763"/>
          <p14:tracePt t="27198" x="4833938" y="5991225"/>
          <p14:tracePt t="27206" x="4808538" y="6016625"/>
          <p14:tracePt t="27213" x="4775200" y="6034088"/>
          <p14:tracePt t="27225" x="4740275" y="6067425"/>
          <p14:tracePt t="27229" x="4706938" y="6076950"/>
          <p14:tracePt t="27240" x="4673600" y="6084888"/>
          <p14:tracePt t="27246" x="4638675" y="6092825"/>
          <p14:tracePt t="27253" x="4605338" y="6092825"/>
          <p14:tracePt t="27262" x="4570413" y="6102350"/>
          <p14:tracePt t="27268" x="4537075" y="6110288"/>
          <p14:tracePt t="27275" x="4511675" y="6118225"/>
          <p14:tracePt t="27284" x="4476750" y="6127750"/>
          <p14:tracePt t="27293" x="4443413" y="6135688"/>
          <p14:tracePt t="27300" x="4392613" y="6143625"/>
          <p14:tracePt t="27308" x="4332288" y="6161088"/>
          <p14:tracePt t="27316" x="4273550" y="6169025"/>
          <p14:tracePt t="27326" x="4222750" y="6169025"/>
          <p14:tracePt t="27332" x="4171950" y="6178550"/>
          <p14:tracePt t="27340" x="4137025" y="6178550"/>
          <p14:tracePt t="27348" x="4121150" y="6178550"/>
          <p14:tracePt t="27353" x="4095750" y="6178550"/>
          <p14:tracePt t="27362" x="4078288" y="6178550"/>
          <p14:tracePt t="27378" x="4070350" y="6178550"/>
          <p14:tracePt t="27386" x="4060825" y="6178550"/>
          <p14:tracePt t="27410" x="4052888" y="6178550"/>
          <p14:tracePt t="27418" x="4035425" y="6178550"/>
          <p14:tracePt t="27426" x="4017963" y="6178550"/>
          <p14:tracePt t="27434" x="3992563" y="6169025"/>
          <p14:tracePt t="27442" x="3959225" y="6161088"/>
          <p14:tracePt t="27450" x="3925888" y="6153150"/>
          <p14:tracePt t="27456" x="3908425" y="6143625"/>
          <p14:tracePt t="27464" x="3883025" y="6143625"/>
          <p14:tracePt t="27473" x="3857625" y="6135688"/>
          <p14:tracePt t="27480" x="3848100" y="6135688"/>
          <p14:tracePt t="27490" x="3840163" y="6135688"/>
          <p14:tracePt t="27496" x="3832225" y="6135688"/>
          <p14:tracePt t="27504" x="3822700" y="6135688"/>
          <p14:tracePt t="27512" x="3822700" y="6127750"/>
          <p14:tracePt t="27520" x="3814763" y="6127750"/>
          <p14:tracePt t="27528" x="3797300" y="6118225"/>
          <p14:tracePt t="27534" x="3781425" y="6118225"/>
          <p14:tracePt t="27542" x="3756025" y="6110288"/>
          <p14:tracePt t="27550" x="3721100" y="6102350"/>
          <p14:tracePt t="27558" x="3678238" y="6102350"/>
          <p14:tracePt t="27566" x="3636963" y="6092825"/>
          <p14:tracePt t="27576" x="3586163" y="6084888"/>
          <p14:tracePt t="27582" x="3525838" y="6076950"/>
          <p14:tracePt t="27591" x="3467100" y="6067425"/>
          <p14:tracePt t="27598" x="3432175" y="6059488"/>
          <p14:tracePt t="27606" x="3414713" y="6059488"/>
          <p14:tracePt t="27614" x="3398838" y="6049963"/>
          <p14:tracePt t="27620" x="3398838" y="6042025"/>
          <p14:tracePt t="27628" x="3389313" y="6042025"/>
          <p14:tracePt t="27700" x="3381375" y="6042025"/>
          <p14:tracePt t="27800" x="3373438" y="6042025"/>
          <p14:tracePt t="27808" x="3363913" y="6042025"/>
          <p14:tracePt t="27824" x="3355975" y="6042025"/>
          <p14:tracePt t="27832" x="3348038" y="6042025"/>
          <p14:tracePt t="27840" x="3348038" y="6049963"/>
          <p14:tracePt t="27918" x="3338513" y="6049963"/>
          <p14:tracePt t="28028" x="3338513" y="6059488"/>
          <p14:tracePt t="28302" x="3348038" y="6059488"/>
          <p14:tracePt t="28364" x="3355975" y="6059488"/>
          <p14:tracePt t="28396" x="3363913" y="6059488"/>
          <p14:tracePt t="28404" x="3373438" y="6059488"/>
          <p14:tracePt t="31118" x="3424238" y="6049963"/>
          <p14:tracePt t="31126" x="3594100" y="5999163"/>
          <p14:tracePt t="31134" x="3814763" y="5973763"/>
          <p14:tracePt t="31142" x="4052888" y="5940425"/>
          <p14:tracePt t="31150" x="4367213" y="5889625"/>
          <p14:tracePt t="31158" x="4664075" y="5854700"/>
          <p14:tracePt t="31166" x="5029200" y="5803900"/>
          <p14:tracePt t="31174" x="5360988" y="5753100"/>
          <p14:tracePt t="31183" x="5657850" y="5719763"/>
          <p14:tracePt t="31190" x="5964238" y="5684838"/>
          <p14:tracePt t="31198" x="6235700" y="5651500"/>
          <p14:tracePt t="31205" x="6473825" y="5634038"/>
          <p14:tracePt t="31211" x="6704013" y="5634038"/>
          <p14:tracePt t="31221" x="6950075" y="5616575"/>
          <p14:tracePt t="31228" x="7162800" y="5591175"/>
          <p14:tracePt t="31236" x="7373938" y="5575300"/>
          <p14:tracePt t="31244" x="7586663" y="5565775"/>
          <p14:tracePt t="31252" x="7799388" y="5549900"/>
          <p14:tracePt t="31259" x="8070850" y="5514975"/>
          <p14:tracePt t="31267" x="8410575" y="5446713"/>
          <p14:tracePt t="31276" x="8750300" y="5353050"/>
          <p14:tracePt t="31284" x="9091613" y="5286375"/>
          <p14:tracePt t="31290" x="9413875" y="5175250"/>
          <p14:tracePt t="31298" x="9702800" y="5091113"/>
          <p14:tracePt t="31306" x="9974263" y="4987925"/>
          <p14:tracePt t="31314" x="10237788" y="4911725"/>
          <p14:tracePt t="31323" x="10475913" y="4810125"/>
          <p14:tracePt t="31330" x="10714038" y="4716463"/>
          <p14:tracePt t="31339" x="10909300" y="4630738"/>
          <p14:tracePt t="31346" x="11071225" y="4546600"/>
          <p14:tracePt t="31355" x="11206163" y="4470400"/>
          <p14:tracePt t="31362" x="11342688" y="4394200"/>
          <p14:tracePt t="31368" x="11477625" y="4325938"/>
          <p14:tracePt t="31376" x="11588750" y="4275138"/>
          <p14:tracePt t="31384" x="11690350" y="4232275"/>
          <p14:tracePt t="31392" x="11791950" y="4181475"/>
          <p14:tracePt t="31400" x="11885613" y="4138613"/>
          <p14:tracePt t="31407" x="11971338" y="4095750"/>
          <p14:tracePt t="31416" x="12065000" y="4044950"/>
          <p14:tracePt t="31424" x="12158663" y="400208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FE051AA-0631-4833-B52C-BE76B9D3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829316-8F5B-4EA1-9581-1F115294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AA10F2-D768-4F60-9EE7-7C96D708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Edit your profile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11D7A6-5D57-426A-A17A-1FD70DF6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B486D1-EF0A-4077-9343-C9DB94C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646751-9C0C-4565-B6A3-3B1C50E6A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BA2A92-1748-4444-9DE9-95CEFF28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8200D5D-3E4B-45A7-9177-00E498C29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70" y="1509292"/>
            <a:ext cx="4184940" cy="430249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EA9706-B40E-4B09-B9A4-CB3533F4E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7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613">
        <p14:gallery dir="l"/>
      </p:transition>
    </mc:Choice>
    <mc:Fallback>
      <p:transition spd="slow" advTm="156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67" x="11834813" y="3016250"/>
          <p14:tracePt t="1674" x="11520488" y="2949575"/>
          <p14:tracePt t="1684" x="11155363" y="2855913"/>
          <p14:tracePt t="1690" x="10756900" y="2778125"/>
          <p14:tracePt t="1699" x="10364788" y="2701925"/>
          <p14:tracePt t="1706" x="9999663" y="2633663"/>
          <p14:tracePt t="1715" x="9659938" y="2557463"/>
          <p14:tracePt t="1721" x="9320213" y="2506663"/>
          <p14:tracePt t="1729" x="8988425" y="2455863"/>
          <p14:tracePt t="1741" x="8683625" y="2405063"/>
          <p14:tracePt t="1744" x="8377238" y="2371725"/>
          <p14:tracePt t="1753" x="8088313" y="2354263"/>
          <p14:tracePt t="1760" x="7842250" y="2336800"/>
          <p14:tracePt t="1769" x="7612063" y="2336800"/>
          <p14:tracePt t="1777" x="7373938" y="2344738"/>
          <p14:tracePt t="1784" x="7137400" y="2362200"/>
          <p14:tracePt t="1793" x="6950075" y="2371725"/>
          <p14:tracePt t="1801" x="6737350" y="2405063"/>
          <p14:tracePt t="1809" x="6542088" y="2430463"/>
          <p14:tracePt t="1817" x="6405563" y="2438400"/>
          <p14:tracePt t="1823" x="6245225" y="2455863"/>
          <p14:tracePt t="1833" x="6116638" y="2463800"/>
          <p14:tracePt t="1839" x="5989638" y="2473325"/>
          <p14:tracePt t="1848" x="5895975" y="2473325"/>
          <p14:tracePt t="1854" x="5802313" y="2489200"/>
          <p14:tracePt t="1863" x="5735638" y="2489200"/>
          <p14:tracePt t="1870" x="5675313" y="2489200"/>
          <p14:tracePt t="1878" x="5632450" y="2489200"/>
          <p14:tracePt t="1887" x="5599113" y="2498725"/>
          <p14:tracePt t="1902" x="5556250" y="2498725"/>
          <p14:tracePt t="1909" x="5530850" y="2498725"/>
          <p14:tracePt t="1916" x="5505450" y="2498725"/>
          <p14:tracePt t="1925" x="5487988" y="2498725"/>
          <p14:tracePt t="1933" x="5462588" y="2506663"/>
          <p14:tracePt t="1940" x="5446713" y="2506663"/>
          <p14:tracePt t="1949" x="5437188" y="2506663"/>
          <p14:tracePt t="1957" x="5429250" y="2506663"/>
          <p14:tracePt t="1972" x="5421313" y="2506663"/>
          <p14:tracePt t="2249" x="5394325" y="2506663"/>
          <p14:tracePt t="2254" x="5302250" y="2447925"/>
          <p14:tracePt t="2261" x="5208588" y="2379663"/>
          <p14:tracePt t="2269" x="5106988" y="2311400"/>
          <p14:tracePt t="2277" x="5003800" y="2235200"/>
          <p14:tracePt t="2285" x="4859338" y="2149475"/>
          <p14:tracePt t="2293" x="4689475" y="2047875"/>
          <p14:tracePt t="2300" x="4529138" y="1971675"/>
          <p14:tracePt t="2309" x="4392613" y="1895475"/>
          <p14:tracePt t="2316" x="4230688" y="1809750"/>
          <p14:tracePt t="2324" x="4095750" y="1751013"/>
          <p14:tracePt t="2333" x="3959225" y="1682750"/>
          <p14:tracePt t="2341" x="3832225" y="1631950"/>
          <p14:tracePt t="2347" x="3729038" y="1597025"/>
          <p14:tracePt t="2355" x="3627438" y="1563688"/>
          <p14:tracePt t="2365" x="3525838" y="1530350"/>
          <p14:tracePt t="2370" x="3449638" y="1504950"/>
          <p14:tracePt t="2379" x="3373438" y="1487488"/>
          <p14:tracePt t="2386" x="3313113" y="1470025"/>
          <p14:tracePt t="2394" x="3228975" y="1444625"/>
          <p14:tracePt t="2403" x="3135313" y="1419225"/>
          <p14:tracePt t="2411" x="3074988" y="1411288"/>
          <p14:tracePt t="2418" x="3016250" y="1401763"/>
          <p14:tracePt t="2427" x="2947988" y="1401763"/>
          <p14:tracePt t="2433" x="2879725" y="1401763"/>
          <p14:tracePt t="2442" x="2820988" y="1401763"/>
          <p14:tracePt t="2449" x="2744788" y="1401763"/>
          <p14:tracePt t="2456" x="2693988" y="1401763"/>
          <p14:tracePt t="2465" x="2633663" y="1401763"/>
          <p14:tracePt t="2473" x="2549525" y="1401763"/>
          <p14:tracePt t="2481" x="2455863" y="1419225"/>
          <p14:tracePt t="2489" x="2370138" y="1419225"/>
          <p14:tracePt t="2499" x="2286000" y="1419225"/>
          <p14:tracePt t="2504" x="2200275" y="1419225"/>
          <p14:tracePt t="2513" x="2116138" y="1427163"/>
          <p14:tracePt t="2520" x="2030413" y="1427163"/>
          <p14:tracePt t="2529" x="1954213" y="1436688"/>
          <p14:tracePt t="2534" x="1903413" y="1436688"/>
          <p14:tracePt t="2543" x="1852613" y="1444625"/>
          <p14:tracePt t="2551" x="1817688" y="1452563"/>
          <p14:tracePt t="2559" x="1801813" y="1452563"/>
          <p14:tracePt t="2566" x="1784350" y="1462088"/>
          <p14:tracePt t="2575" x="1758950" y="1470025"/>
          <p14:tracePt t="2583" x="1741488" y="1477963"/>
          <p14:tracePt t="2591" x="1716088" y="1487488"/>
          <p14:tracePt t="2601" x="1690688" y="1495425"/>
          <p14:tracePt t="2606" x="1665288" y="1504950"/>
          <p14:tracePt t="2615" x="1647825" y="1504950"/>
          <p14:tracePt t="2621" x="1614488" y="1512888"/>
          <p14:tracePt t="2628" x="1579563" y="1538288"/>
          <p14:tracePt t="2637" x="1538288" y="1555750"/>
          <p14:tracePt t="2644" x="1503363" y="1571625"/>
          <p14:tracePt t="2653" x="1470025" y="1589088"/>
          <p14:tracePt t="2661" x="1435100" y="1597025"/>
          <p14:tracePt t="2669" x="1419225" y="1614488"/>
          <p14:tracePt t="2677" x="1393825" y="1614488"/>
          <p14:tracePt t="2684" x="1384300" y="1622425"/>
          <p14:tracePt t="2692" x="1376363" y="1631950"/>
          <p14:tracePt t="2700" x="1376363" y="1639888"/>
          <p14:tracePt t="2706" x="1368425" y="1639888"/>
          <p14:tracePt t="2716" x="1358900" y="1639888"/>
          <p14:tracePt t="2722" x="1358900" y="1649413"/>
          <p14:tracePt t="2732" x="1358900" y="1657350"/>
          <p14:tracePt t="2739" x="1350963" y="1657350"/>
          <p14:tracePt t="2749" x="1343025" y="1665288"/>
          <p14:tracePt t="2754" x="1325563" y="1690688"/>
          <p14:tracePt t="2763" x="1317625" y="1690688"/>
          <p14:tracePt t="2770" x="1300163" y="1700213"/>
          <p14:tracePt t="2780" x="1282700" y="1708150"/>
          <p14:tracePt t="2786" x="1265238" y="1716088"/>
          <p14:tracePt t="2794" x="1249363" y="1733550"/>
          <p14:tracePt t="2801" x="1223963" y="1741488"/>
          <p14:tracePt t="2809" x="1206500" y="1751013"/>
          <p14:tracePt t="2817" x="1198563" y="1751013"/>
          <p14:tracePt t="2824" x="1181100" y="1766888"/>
          <p14:tracePt t="2833" x="1173163" y="1776413"/>
          <p14:tracePt t="2840" x="1163638" y="1784350"/>
          <p14:tracePt t="2849" x="1155700" y="1793875"/>
          <p14:tracePt t="2857" x="1147763" y="1801813"/>
          <p14:tracePt t="2867" x="1138238" y="1819275"/>
          <p14:tracePt t="2884" x="1138238" y="1835150"/>
          <p14:tracePt t="2886" x="1138238" y="1852613"/>
          <p14:tracePt t="2894" x="1138238" y="1870075"/>
          <p14:tracePt t="2903" x="1138238" y="1895475"/>
          <p14:tracePt t="2910" x="1147763" y="1920875"/>
          <p14:tracePt t="2919" x="1163638" y="1946275"/>
          <p14:tracePt t="2927" x="1181100" y="1963738"/>
          <p14:tracePt t="2934" x="1206500" y="1997075"/>
          <p14:tracePt t="2943" x="1239838" y="2039938"/>
          <p14:tracePt t="2950" x="1282700" y="2073275"/>
          <p14:tracePt t="2959" x="1317625" y="2116138"/>
          <p14:tracePt t="2966" x="1358900" y="2159000"/>
          <p14:tracePt t="2973" x="1393825" y="2192338"/>
          <p14:tracePt t="2981" x="1444625" y="2235200"/>
          <p14:tracePt t="2988" x="1512888" y="2268538"/>
          <p14:tracePt t="2998" x="1571625" y="2293938"/>
          <p14:tracePt t="3004" x="1622425" y="2311400"/>
          <p14:tracePt t="3014" x="1682750" y="2328863"/>
          <p14:tracePt t="3021" x="1741488" y="2328863"/>
          <p14:tracePt t="3030" x="1792288" y="2328863"/>
          <p14:tracePt t="3037" x="1852613" y="2319338"/>
          <p14:tracePt t="3044" x="1946275" y="2303463"/>
          <p14:tracePt t="3053" x="2030413" y="2278063"/>
          <p14:tracePt t="3061" x="2124075" y="2243138"/>
          <p14:tracePt t="3068" x="2182813" y="2217738"/>
          <p14:tracePt t="3075" x="2217738" y="2184400"/>
          <p14:tracePt t="3083" x="2235200" y="2174875"/>
          <p14:tracePt t="3091" x="2251075" y="2149475"/>
          <p14:tracePt t="3098" x="2260600" y="2124075"/>
          <p14:tracePt t="3106" x="2268538" y="2098675"/>
          <p14:tracePt t="3115" x="2268538" y="2073275"/>
          <p14:tracePt t="3122" x="2268538" y="2039938"/>
          <p14:tracePt t="3132" x="2268538" y="1997075"/>
          <p14:tracePt t="3138" x="2268538" y="1963738"/>
          <p14:tracePt t="3146" x="2251075" y="1903413"/>
          <p14:tracePt t="3154" x="2225675" y="1852613"/>
          <p14:tracePt t="3160" x="2200275" y="1793875"/>
          <p14:tracePt t="3169" x="2166938" y="1751013"/>
          <p14:tracePt t="3177" x="2141538" y="1708150"/>
          <p14:tracePt t="3184" x="2116138" y="1665288"/>
          <p14:tracePt t="3193" x="2090738" y="1639888"/>
          <p14:tracePt t="3201" x="2065338" y="1614488"/>
          <p14:tracePt t="3208" x="2038350" y="1606550"/>
          <p14:tracePt t="3216" x="2012950" y="1589088"/>
          <p14:tracePt t="3224" x="1997075" y="1571625"/>
          <p14:tracePt t="3232" x="1997075" y="1563688"/>
          <p14:tracePt t="3744" x="2005013" y="1581150"/>
          <p14:tracePt t="3748" x="2047875" y="1631950"/>
          <p14:tracePt t="3757" x="2116138" y="1708150"/>
          <p14:tracePt t="3766" x="2200275" y="1819275"/>
          <p14:tracePt t="3773" x="2286000" y="1920875"/>
          <p14:tracePt t="3780" x="2352675" y="2014538"/>
          <p14:tracePt t="3786" x="2420938" y="2124075"/>
          <p14:tracePt t="3794" x="2497138" y="2260600"/>
          <p14:tracePt t="3802" x="2540000" y="2362200"/>
          <p14:tracePt t="3811" x="2582863" y="2463800"/>
          <p14:tracePt t="3819" x="2616200" y="2541588"/>
          <p14:tracePt t="3827" x="2641600" y="2617788"/>
          <p14:tracePt t="3834" x="2659063" y="2676525"/>
          <p14:tracePt t="3843" x="2668588" y="2711450"/>
          <p14:tracePt t="3851" x="2676525" y="2727325"/>
          <p14:tracePt t="3859" x="2676525" y="2744788"/>
          <p14:tracePt t="3865" x="2676525" y="2752725"/>
          <p14:tracePt t="4069" x="2684463" y="2770188"/>
          <p14:tracePt t="4077" x="2709863" y="2830513"/>
          <p14:tracePt t="4086" x="2744788" y="2889250"/>
          <p14:tracePt t="4093" x="2786063" y="2982913"/>
          <p14:tracePt t="4101" x="2838450" y="3101975"/>
          <p14:tracePt t="4109" x="2879725" y="3228975"/>
          <p14:tracePt t="4116" x="2940050" y="3330575"/>
          <p14:tracePt t="4124" x="2973388" y="3433763"/>
          <p14:tracePt t="4132" x="3008313" y="3535363"/>
          <p14:tracePt t="4139" x="3033713" y="3636963"/>
          <p14:tracePt t="4148" x="3049588" y="3730625"/>
          <p14:tracePt t="4154" x="3074988" y="3816350"/>
          <p14:tracePt t="4164" x="3100388" y="3892550"/>
          <p14:tracePt t="4171" x="3109913" y="3976688"/>
          <p14:tracePt t="4181" x="3117850" y="4037013"/>
          <p14:tracePt t="4187" x="3117850" y="4095750"/>
          <p14:tracePt t="4194" x="3117850" y="4156075"/>
          <p14:tracePt t="4203" x="3117850" y="4206875"/>
          <p14:tracePt t="4211" x="3117850" y="4283075"/>
          <p14:tracePt t="4217" x="3100388" y="4368800"/>
          <p14:tracePt t="4224" x="3092450" y="4445000"/>
          <p14:tracePt t="4232" x="3084513" y="4503738"/>
          <p14:tracePt t="4241" x="3074988" y="4564063"/>
          <p14:tracePt t="4250" x="3067050" y="4622800"/>
          <p14:tracePt t="4256" x="3059113" y="4683125"/>
          <p14:tracePt t="4265" x="3049588" y="4724400"/>
          <p14:tracePt t="4273" x="3033713" y="4784725"/>
          <p14:tracePt t="4281" x="3016250" y="4818063"/>
          <p14:tracePt t="4288" x="2998788" y="4868863"/>
          <p14:tracePt t="4296" x="2973388" y="4903788"/>
          <p14:tracePt t="4302" x="2965450" y="4937125"/>
          <p14:tracePt t="4310" x="2940050" y="4979988"/>
          <p14:tracePt t="4321" x="2905125" y="5013325"/>
          <p14:tracePt t="4327" x="2889250" y="5038725"/>
          <p14:tracePt t="4334" x="2879725" y="5064125"/>
          <p14:tracePt t="4343" x="2863850" y="5081588"/>
          <p14:tracePt t="4350" x="2846388" y="5106988"/>
          <p14:tracePt t="4359" x="2828925" y="5132388"/>
          <p14:tracePt t="4366" x="2803525" y="5157788"/>
          <p14:tracePt t="4374" x="2778125" y="5192713"/>
          <p14:tracePt t="4382" x="2752725" y="5235575"/>
          <p14:tracePt t="4389" x="2709863" y="5268913"/>
          <p14:tracePt t="4399" x="2668588" y="5319713"/>
          <p14:tracePt t="4404" x="2633663" y="5345113"/>
          <p14:tracePt t="4415" x="2600325" y="5380038"/>
          <p14:tracePt t="4421" x="2557463" y="5405438"/>
          <p14:tracePt t="4431" x="2524125" y="5430838"/>
          <p14:tracePt t="4436" x="2497138" y="5438775"/>
          <p14:tracePt t="4445" x="2463800" y="5456238"/>
          <p14:tracePt t="4453" x="2438400" y="5464175"/>
          <p14:tracePt t="4461" x="2413000" y="5472113"/>
          <p14:tracePt t="4468" x="2362200" y="5481638"/>
          <p14:tracePt t="4477" x="2319338" y="5489575"/>
          <p14:tracePt t="4484" x="2260600" y="5489575"/>
          <p14:tracePt t="4491" x="2217738" y="5489575"/>
          <p14:tracePt t="4498" x="2157413" y="5489575"/>
          <p14:tracePt t="4507" x="2081213" y="5481638"/>
          <p14:tracePt t="4515" x="1997075" y="5456238"/>
          <p14:tracePt t="4523" x="1911350" y="5446713"/>
          <p14:tracePt t="4531" x="1817688" y="5413375"/>
          <p14:tracePt t="4539" x="1733550" y="5380038"/>
          <p14:tracePt t="4547" x="1657350" y="5353050"/>
          <p14:tracePt t="4554" x="1563688" y="5311775"/>
          <p14:tracePt t="4564" x="1487488" y="5268913"/>
          <p14:tracePt t="4570" x="1427163" y="5235575"/>
          <p14:tracePt t="4576" x="1401763" y="5208588"/>
          <p14:tracePt t="4584" x="1384300" y="5175250"/>
          <p14:tracePt t="4592" x="1368425" y="5141913"/>
          <p14:tracePt t="4601" x="1358900" y="5116513"/>
          <p14:tracePt t="4609" x="1350963" y="5091113"/>
          <p14:tracePt t="4616" x="1343025" y="5056188"/>
          <p14:tracePt t="4624" x="1343025" y="5022850"/>
          <p14:tracePt t="4632" x="1333500" y="4979988"/>
          <p14:tracePt t="4641" x="1325563" y="4903788"/>
          <p14:tracePt t="4649" x="1308100" y="4843463"/>
          <p14:tracePt t="4656" x="1290638" y="4784725"/>
          <p14:tracePt t="4664" x="1265238" y="4699000"/>
          <p14:tracePt t="4670" x="1249363" y="4605338"/>
          <p14:tracePt t="4681" x="1223963" y="4521200"/>
          <p14:tracePt t="4686" x="1214438" y="4460875"/>
          <p14:tracePt t="4694" x="1206500" y="4402138"/>
          <p14:tracePt t="4702" x="1206500" y="4359275"/>
          <p14:tracePt t="4711" x="1206500" y="4325938"/>
          <p14:tracePt t="4718" x="1206500" y="4300538"/>
          <p14:tracePt t="4727" x="1206500" y="4265613"/>
          <p14:tracePt t="4734" x="1214438" y="4240213"/>
          <p14:tracePt t="4743" x="1223963" y="4206875"/>
          <p14:tracePt t="4749" x="1239838" y="4171950"/>
          <p14:tracePt t="4759" x="1257300" y="4146550"/>
          <p14:tracePt t="4767" x="1274763" y="4121150"/>
          <p14:tracePt t="4773" x="1290638" y="4095750"/>
          <p14:tracePt t="4782" x="1300163" y="4070350"/>
          <p14:tracePt t="4789" x="1325563" y="4052888"/>
          <p14:tracePt t="4797" x="1358900" y="4011613"/>
          <p14:tracePt t="4804" x="1393825" y="3986213"/>
          <p14:tracePt t="4815" x="1419225" y="3960813"/>
          <p14:tracePt t="4821" x="1444625" y="3935413"/>
          <p14:tracePt t="4830" x="1470025" y="3908425"/>
          <p14:tracePt t="4837" x="1487488" y="3892550"/>
          <p14:tracePt t="4845" x="1512888" y="3883025"/>
          <p14:tracePt t="4850" x="1528763" y="3867150"/>
          <p14:tracePt t="4859" x="1546225" y="3841750"/>
          <p14:tracePt t="4866" x="1563688" y="3824288"/>
          <p14:tracePt t="4874" x="1579563" y="3806825"/>
          <p14:tracePt t="4882" x="1606550" y="3781425"/>
          <p14:tracePt t="4900" x="1657350" y="3756025"/>
          <p14:tracePt t="4906" x="1690688" y="3730625"/>
          <p14:tracePt t="4915" x="1724025" y="3697288"/>
          <p14:tracePt t="4922" x="1792288" y="3671888"/>
          <p14:tracePt t="4931" x="1852613" y="3629025"/>
          <p14:tracePt t="4936" x="1920875" y="3586163"/>
          <p14:tracePt t="4944" x="1979613" y="3543300"/>
          <p14:tracePt t="4953" x="2022475" y="3502025"/>
          <p14:tracePt t="4961" x="2047875" y="3475038"/>
          <p14:tracePt t="4969" x="2073275" y="3449638"/>
          <p14:tracePt t="4976" x="2090738" y="3424238"/>
          <p14:tracePt t="4984" x="2106613" y="3408363"/>
          <p14:tracePt t="4993" x="2132013" y="3390900"/>
          <p14:tracePt t="5001" x="2157413" y="3365500"/>
          <p14:tracePt t="5008" x="2182813" y="3340100"/>
          <p14:tracePt t="5015" x="2217738" y="3314700"/>
          <p14:tracePt t="5022" x="2243138" y="3289300"/>
          <p14:tracePt t="5030" x="2276475" y="3263900"/>
          <p14:tracePt t="5039" x="2327275" y="3221038"/>
          <p14:tracePt t="5046" x="2370138" y="3186113"/>
          <p14:tracePt t="5056" x="2430463" y="3160713"/>
          <p14:tracePt t="5063" x="2481263" y="3127375"/>
          <p14:tracePt t="5070" x="2532063" y="3101975"/>
          <p14:tracePt t="5079" x="2590800" y="3067050"/>
          <p14:tracePt t="5086" x="2659063" y="3033713"/>
          <p14:tracePt t="5094" x="2701925" y="3025775"/>
          <p14:tracePt t="5100" x="2735263" y="3008313"/>
          <p14:tracePt t="5109" x="2786063" y="3000375"/>
          <p14:tracePt t="5118" x="2846388" y="2990850"/>
          <p14:tracePt t="5124" x="2914650" y="2982913"/>
          <p14:tracePt t="5133" x="2973388" y="2982913"/>
          <p14:tracePt t="5141" x="3016250" y="2982913"/>
          <p14:tracePt t="5148" x="3067050" y="2982913"/>
          <p14:tracePt t="5157" x="3092450" y="2990850"/>
          <p14:tracePt t="5165" x="3127375" y="3000375"/>
          <p14:tracePt t="5173" x="3160713" y="3008313"/>
          <p14:tracePt t="5182" x="3203575" y="3033713"/>
          <p14:tracePt t="5187" x="3236913" y="3059113"/>
          <p14:tracePt t="5196" x="3270250" y="3094038"/>
          <p14:tracePt t="5203" x="3313113" y="3119438"/>
          <p14:tracePt t="5211" x="3348038" y="3144838"/>
          <p14:tracePt t="5218" x="3373438" y="3170238"/>
          <p14:tracePt t="5226" x="3398838" y="3203575"/>
          <p14:tracePt t="5234" x="3424238" y="3246438"/>
          <p14:tracePt t="5243" x="3457575" y="3305175"/>
          <p14:tracePt t="5251" x="3482975" y="3355975"/>
          <p14:tracePt t="5259" x="3517900" y="3408363"/>
          <p14:tracePt t="5267" x="3551238" y="3467100"/>
          <p14:tracePt t="5274" x="3576638" y="3517900"/>
          <p14:tracePt t="5282" x="3611563" y="3578225"/>
          <p14:tracePt t="5288" x="3652838" y="3629025"/>
          <p14:tracePt t="5297" x="3687763" y="3679825"/>
          <p14:tracePt t="5304" x="3729038" y="3722688"/>
          <p14:tracePt t="5313" x="3756025" y="3756025"/>
          <p14:tracePt t="5320" x="3789363" y="3806825"/>
          <p14:tracePt t="5329" x="3814763" y="3841750"/>
          <p14:tracePt t="5336" x="3848100" y="3892550"/>
          <p14:tracePt t="5345" x="3865563" y="3925888"/>
          <p14:tracePt t="5353" x="3883025" y="3960813"/>
          <p14:tracePt t="5361" x="3900488" y="4002088"/>
          <p14:tracePt t="5369" x="3916363" y="4044950"/>
          <p14:tracePt t="5374" x="3925888" y="4079875"/>
          <p14:tracePt t="5382" x="3933825" y="4121150"/>
          <p14:tracePt t="5390" x="3941763" y="4171950"/>
          <p14:tracePt t="5398" x="3951288" y="4232275"/>
          <p14:tracePt t="5407" x="3951288" y="4275138"/>
          <p14:tracePt t="5415" x="3959225" y="4308475"/>
          <p14:tracePt t="5422" x="3959225" y="4368800"/>
          <p14:tracePt t="5432" x="3959225" y="4419600"/>
          <p14:tracePt t="5438" x="3959225" y="4478338"/>
          <p14:tracePt t="5447" x="3959225" y="4538663"/>
          <p14:tracePt t="5454" x="3959225" y="4579938"/>
          <p14:tracePt t="5461" x="3959225" y="4622800"/>
          <p14:tracePt t="5469" x="3959225" y="4673600"/>
          <p14:tracePt t="5477" x="3967163" y="4691063"/>
          <p14:tracePt t="5485" x="3967163" y="4716463"/>
          <p14:tracePt t="5492" x="3976688" y="4733925"/>
          <p14:tracePt t="5501" x="3976688" y="4741863"/>
          <p14:tracePt t="5509" x="3984625" y="4749800"/>
          <p14:tracePt t="5516" x="3984625" y="4759325"/>
          <p14:tracePt t="5532" x="3984625" y="4767263"/>
          <p14:tracePt t="5539" x="3984625" y="4775200"/>
          <p14:tracePt t="5548" x="3984625" y="4784725"/>
          <p14:tracePt t="5565" x="3984625" y="4792663"/>
          <p14:tracePt t="5571" x="3992563" y="4802188"/>
          <p14:tracePt t="5586" x="4002088" y="4810125"/>
          <p14:tracePt t="5595" x="4002088" y="4818063"/>
          <p14:tracePt t="5611" x="4002088" y="4827588"/>
          <p14:tracePt t="5630" x="4002088" y="4835525"/>
          <p14:tracePt t="6535" x="3976688" y="4827588"/>
          <p14:tracePt t="6541" x="3951288" y="4818063"/>
          <p14:tracePt t="6549" x="3925888" y="4810125"/>
          <p14:tracePt t="6557" x="3900488" y="4792663"/>
          <p14:tracePt t="6565" x="3865563" y="4767263"/>
          <p14:tracePt t="6573" x="3840163" y="4724400"/>
          <p14:tracePt t="6582" x="3797300" y="4673600"/>
          <p14:tracePt t="6589" x="3771900" y="4640263"/>
          <p14:tracePt t="6597" x="3746500" y="4605338"/>
          <p14:tracePt t="6605" x="3729038" y="4564063"/>
          <p14:tracePt t="6613" x="3713163" y="4529138"/>
          <p14:tracePt t="6620" x="3695700" y="4495800"/>
          <p14:tracePt t="6627" x="3670300" y="4460875"/>
          <p14:tracePt t="6634" x="3652838" y="4427538"/>
          <p14:tracePt t="6643" x="3627438" y="4376738"/>
          <p14:tracePt t="6651" x="3602038" y="4341813"/>
          <p14:tracePt t="6659" x="3568700" y="4291013"/>
          <p14:tracePt t="6666" x="3543300" y="4240213"/>
          <p14:tracePt t="6674" x="3508375" y="4189413"/>
          <p14:tracePt t="6683" x="3467100" y="4138613"/>
          <p14:tracePt t="6691" x="3441700" y="4105275"/>
          <p14:tracePt t="6698" x="3398838" y="4052888"/>
          <p14:tracePt t="6707" x="3363913" y="4011613"/>
          <p14:tracePt t="6714" x="3322638" y="3976688"/>
          <p14:tracePt t="6720" x="3279775" y="3925888"/>
          <p14:tracePt t="6730" x="3244850" y="3883025"/>
          <p14:tracePt t="6737" x="3203575" y="3849688"/>
          <p14:tracePt t="6747" x="3152775" y="3806825"/>
          <p14:tracePt t="6753" x="3117850" y="3773488"/>
          <p14:tracePt t="6762" x="3074988" y="3730625"/>
          <p14:tracePt t="6769" x="3041650" y="3687763"/>
          <p14:tracePt t="6777" x="2998788" y="3654425"/>
          <p14:tracePt t="6784" x="2965450" y="3611563"/>
          <p14:tracePt t="6793" x="2922588" y="3586163"/>
          <p14:tracePt t="6801" x="2897188" y="3552825"/>
          <p14:tracePt t="6809" x="2871788" y="3527425"/>
          <p14:tracePt t="6816" x="2846388" y="3502025"/>
          <p14:tracePt t="6823" x="2828925" y="3475038"/>
          <p14:tracePt t="6832" x="2820988" y="3449638"/>
          <p14:tracePt t="6839" x="2795588" y="3433763"/>
          <p14:tracePt t="6847" x="2778125" y="3416300"/>
          <p14:tracePt t="6854" x="2752725" y="3390900"/>
          <p14:tracePt t="6862" x="2727325" y="3365500"/>
          <p14:tracePt t="6870" x="2701925" y="3348038"/>
          <p14:tracePt t="6881" x="2684463" y="3330575"/>
          <p14:tracePt t="6887" x="2668588" y="3305175"/>
          <p14:tracePt t="6900" x="2633663" y="3279775"/>
          <p14:tracePt t="6909" x="2625725" y="3263900"/>
          <p14:tracePt t="6916" x="2600325" y="3246438"/>
          <p14:tracePt t="6924" x="2590800" y="3238500"/>
          <p14:tracePt t="6932" x="2574925" y="3228975"/>
          <p14:tracePt t="6940" x="2557463" y="3211513"/>
          <p14:tracePt t="6948" x="2549525" y="3203575"/>
          <p14:tracePt t="6957" x="2549525" y="3195638"/>
          <p14:tracePt t="6965" x="2540000" y="3195638"/>
          <p14:tracePt t="6973" x="2532063" y="3186113"/>
          <p14:tracePt t="6981" x="2532063" y="3178175"/>
          <p14:tracePt t="6996" x="2532063" y="3170238"/>
          <p14:tracePt t="7002" x="2524125" y="3160713"/>
          <p14:tracePt t="7019" x="2514600" y="3160713"/>
          <p14:tracePt t="7027" x="2514600" y="3152775"/>
          <p14:tracePt t="7051" x="2514600" y="3144838"/>
          <p14:tracePt t="7057" x="2506663" y="3144838"/>
          <p14:tracePt t="7072" x="2506663" y="3135313"/>
          <p14:tracePt t="7089" x="2497138" y="3135313"/>
          <p14:tracePt t="7097" x="2489200" y="3127375"/>
          <p14:tracePt t="7104" x="2489200" y="3119438"/>
          <p14:tracePt t="7113" x="2481263" y="3119438"/>
          <p14:tracePt t="7121" x="2471738" y="3109913"/>
          <p14:tracePt t="7130" x="2471738" y="3101975"/>
          <p14:tracePt t="7137" x="2471738" y="3094038"/>
          <p14:tracePt t="7144" x="2463800" y="3094038"/>
          <p14:tracePt t="7153" x="2455863" y="3076575"/>
          <p14:tracePt t="7159" x="2446338" y="3067050"/>
          <p14:tracePt t="7175" x="2438400" y="3051175"/>
          <p14:tracePt t="7183" x="2430463" y="3041650"/>
          <p14:tracePt t="7191" x="2420938" y="3041650"/>
          <p14:tracePt t="7199" x="2420938" y="3033713"/>
          <p14:tracePt t="7277" x="2413000" y="3033713"/>
          <p14:tracePt t="8859" x="2413000" y="3076575"/>
          <p14:tracePt t="8864" x="2420938" y="3178175"/>
          <p14:tracePt t="8873" x="2446338" y="3279775"/>
          <p14:tracePt t="8881" x="2463800" y="3355975"/>
          <p14:tracePt t="8889" x="2489200" y="3416300"/>
          <p14:tracePt t="8900" x="2497138" y="3475038"/>
          <p14:tracePt t="8905" x="2506663" y="3535363"/>
          <p14:tracePt t="8913" x="2514600" y="3586163"/>
          <p14:tracePt t="8921" x="2524125" y="3646488"/>
          <p14:tracePt t="8929" x="2532063" y="3671888"/>
          <p14:tracePt t="8936" x="2540000" y="3705225"/>
          <p14:tracePt t="8947" x="2549525" y="3730625"/>
          <p14:tracePt t="8952" x="2557463" y="3756025"/>
          <p14:tracePt t="8958" x="2565400" y="3756025"/>
          <p14:tracePt t="8967" x="2565400" y="3763963"/>
          <p14:tracePt t="9053" x="2565400" y="3773488"/>
          <p14:tracePt t="9061" x="2565400" y="3781425"/>
          <p14:tracePt t="9125" x="2565400" y="3790950"/>
          <p14:tracePt t="9131" x="2565400" y="3798888"/>
          <p14:tracePt t="9147" x="2557463" y="3806825"/>
          <p14:tracePt t="9154" x="2557463" y="3832225"/>
          <p14:tracePt t="9164" x="2557463" y="3841750"/>
          <p14:tracePt t="9171" x="2557463" y="3857625"/>
          <p14:tracePt t="9179" x="2557463" y="3883025"/>
          <p14:tracePt t="9186" x="2557463" y="3900488"/>
          <p14:tracePt t="9196" x="2557463" y="3925888"/>
          <p14:tracePt t="9203" x="2557463" y="3960813"/>
          <p14:tracePt t="9213" x="2549525" y="3986213"/>
          <p14:tracePt t="9219" x="2532063" y="4044950"/>
          <p14:tracePt t="9228" x="2524125" y="4105275"/>
          <p14:tracePt t="9232" x="2514600" y="4164013"/>
          <p14:tracePt t="9241" x="2506663" y="4214813"/>
          <p14:tracePt t="9248" x="2497138" y="4275138"/>
          <p14:tracePt t="9257" x="2497138" y="4300538"/>
          <p14:tracePt t="9264" x="2489200" y="4316413"/>
          <p14:tracePt t="9272" x="2489200" y="4325938"/>
          <p14:tracePt t="9319" x="2481263" y="4325938"/>
          <p14:tracePt t="9343" x="2471738" y="4325938"/>
          <p14:tracePt t="9670" x="2471738" y="4341813"/>
          <p14:tracePt t="9682" x="2471738" y="4359275"/>
          <p14:tracePt t="9686" x="2471738" y="4376738"/>
          <p14:tracePt t="9694" x="2481263" y="4384675"/>
          <p14:tracePt t="9703" x="2481263" y="4410075"/>
          <p14:tracePt t="9712" x="2489200" y="4435475"/>
          <p14:tracePt t="9719" x="2497138" y="4460875"/>
          <p14:tracePt t="9728" x="2506663" y="4478338"/>
          <p14:tracePt t="9734" x="2514600" y="4503738"/>
          <p14:tracePt t="9743" x="2524125" y="4529138"/>
          <p14:tracePt t="9750" x="2532063" y="4554538"/>
          <p14:tracePt t="9757" x="2549525" y="4589463"/>
          <p14:tracePt t="9764" x="2557463" y="4605338"/>
          <p14:tracePt t="9772" x="2565400" y="4630738"/>
          <p14:tracePt t="9780" x="2574925" y="4657725"/>
          <p14:tracePt t="9789" x="2582863" y="4683125"/>
          <p14:tracePt t="9798" x="2590800" y="4699000"/>
          <p14:tracePt t="9805" x="2590800" y="4733925"/>
          <p14:tracePt t="9813" x="2590800" y="4759325"/>
          <p14:tracePt t="9821" x="2590800" y="4784725"/>
          <p14:tracePt t="9830" x="2590800" y="4802188"/>
          <p14:tracePt t="9837" x="2590800" y="4827588"/>
          <p14:tracePt t="9843" x="2590800" y="4835525"/>
          <p14:tracePt t="9851" x="2590800" y="4852988"/>
          <p14:tracePt t="9859" x="2590800" y="4860925"/>
          <p14:tracePt t="9867" x="2590800" y="4868863"/>
          <p14:tracePt t="9883" x="2590800" y="4878388"/>
          <p14:tracePt t="9891" x="2590800" y="4886325"/>
          <p14:tracePt t="9898" x="2582863" y="4886325"/>
          <p14:tracePt t="9907" x="2582863" y="4894263"/>
          <p14:tracePt t="9914" x="2574925" y="4894263"/>
          <p14:tracePt t="9923" x="2565400" y="4903788"/>
          <p14:tracePt t="9941" x="2557463" y="4911725"/>
          <p14:tracePt t="9945" x="2549525" y="4919663"/>
          <p14:tracePt t="9953" x="2540000" y="4919663"/>
          <p14:tracePt t="9961" x="2532063" y="4929188"/>
          <p14:tracePt t="9969" x="2524125" y="4929188"/>
          <p14:tracePt t="9978" x="2514600" y="4929188"/>
          <p14:tracePt t="9984" x="2497138" y="4937125"/>
          <p14:tracePt t="9993" x="2471738" y="4937125"/>
          <p14:tracePt t="10001" x="2455863" y="4937125"/>
          <p14:tracePt t="10009" x="2430463" y="4937125"/>
          <p14:tracePt t="10017" x="2405063" y="4937125"/>
          <p14:tracePt t="10023" x="2379663" y="4929188"/>
          <p14:tracePt t="10030" x="2362200" y="4919663"/>
          <p14:tracePt t="10038" x="2344738" y="4911725"/>
          <p14:tracePt t="10047" x="2319338" y="4903788"/>
          <p14:tracePt t="10055" x="2311400" y="4903788"/>
          <p14:tracePt t="10064" x="2301875" y="4903788"/>
          <p14:tracePt t="10071" x="2286000" y="4894263"/>
          <p14:tracePt t="10087" x="2268538" y="4894263"/>
          <p14:tracePt t="10095" x="2260600" y="4886325"/>
          <p14:tracePt t="10109" x="2251075" y="4878388"/>
          <p14:tracePt t="10116" x="2243138" y="4878388"/>
          <p14:tracePt t="10132" x="2235200" y="4878388"/>
          <p14:tracePt t="10141" x="2225675" y="4878388"/>
          <p14:tracePt t="10148" x="2217738" y="4868863"/>
          <p14:tracePt t="10164" x="2208213" y="4868863"/>
          <p14:tracePt t="10173" x="2200275" y="4868863"/>
          <p14:tracePt t="10205" x="2192338" y="4868863"/>
          <p14:tracePt t="10219" x="2192338" y="4860925"/>
          <p14:tracePt t="10227" x="2182813" y="4860925"/>
          <p14:tracePt t="12420" x="2200275" y="4852988"/>
          <p14:tracePt t="12427" x="2235200" y="4843463"/>
          <p14:tracePt t="12435" x="2311400" y="4835525"/>
          <p14:tracePt t="12444" x="2387600" y="4827588"/>
          <p14:tracePt t="12448" x="2481263" y="4810125"/>
          <p14:tracePt t="12457" x="2582863" y="4802188"/>
          <p14:tracePt t="12464" x="2693988" y="4802188"/>
          <p14:tracePt t="12473" x="2838450" y="4792663"/>
          <p14:tracePt t="12480" x="2965450" y="4775200"/>
          <p14:tracePt t="12488" x="3109913" y="4767263"/>
          <p14:tracePt t="12497" x="3262313" y="4759325"/>
          <p14:tracePt t="12504" x="3424238" y="4733925"/>
          <p14:tracePt t="12513" x="3619500" y="4691063"/>
          <p14:tracePt t="12520" x="3840163" y="4640263"/>
          <p14:tracePt t="12529" x="4095750" y="4597400"/>
          <p14:tracePt t="12534" x="4375150" y="4529138"/>
          <p14:tracePt t="12544" x="4656138" y="4478338"/>
          <p14:tracePt t="12551" x="4995863" y="4427538"/>
          <p14:tracePt t="12559" x="5343525" y="4410075"/>
          <p14:tracePt t="12567" x="5641975" y="4394200"/>
          <p14:tracePt t="12575" x="5905500" y="4394200"/>
          <p14:tracePt t="12583" x="6134100" y="4394200"/>
          <p14:tracePt t="12591" x="6423025" y="4394200"/>
          <p14:tracePt t="12599" x="6745288" y="4402138"/>
          <p14:tracePt t="12607" x="7102475" y="4435475"/>
          <p14:tracePt t="12612" x="7426325" y="4435475"/>
          <p14:tracePt t="12621" x="7766050" y="4435475"/>
          <p14:tracePt t="12629" x="8174038" y="4427538"/>
          <p14:tracePt t="12637" x="8580438" y="4410075"/>
          <p14:tracePt t="12646" x="9031288" y="4351338"/>
          <p14:tracePt t="12653" x="9472613" y="4291013"/>
          <p14:tracePt t="12662" x="9923463" y="4232275"/>
          <p14:tracePt t="12669" x="10364788" y="4171950"/>
          <p14:tracePt t="12678" x="10756900" y="4121150"/>
          <p14:tracePt t="12685" x="11122025" y="4044950"/>
          <p14:tracePt t="12695" x="11461750" y="3994150"/>
          <p14:tracePt t="12699" x="11733213" y="3960813"/>
          <p14:tracePt t="12706" x="12014200" y="390842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1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26E5E-F9A3-4A65-80A7-B2280691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/>
              <a:t>Addresses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11415-64B3-4202-AEC8-E00DC1430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829362"/>
            <a:ext cx="5843553" cy="3425926"/>
          </a:xfrm>
          <a:prstGeom prst="rect">
            <a:avLst/>
          </a:prstGeom>
        </p:spPr>
      </p:pic>
      <p:sp>
        <p:nvSpPr>
          <p:cNvPr id="48" name="Rectangle 31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33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03FC9D-E0E7-487E-914C-DDDD468BC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294">
        <p14:gallery dir="l"/>
      </p:transition>
    </mc:Choice>
    <mc:Fallback>
      <p:transition spd="slow" advTm="112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2" x="12022138" y="3968750"/>
          <p14:tracePt t="219" x="11928475" y="4037013"/>
          <p14:tracePt t="228" x="11809413" y="4138613"/>
          <p14:tracePt t="235" x="11657013" y="4249738"/>
          <p14:tracePt t="245" x="11477625" y="4384675"/>
          <p14:tracePt t="252" x="11274425" y="4521200"/>
          <p14:tracePt t="261" x="11071225" y="4665663"/>
          <p14:tracePt t="267" x="10848975" y="4792663"/>
          <p14:tracePt t="275" x="10653713" y="4894263"/>
          <p14:tracePt t="282" x="10467975" y="4987925"/>
          <p14:tracePt t="290" x="10306050" y="5048250"/>
          <p14:tracePt t="298" x="10153650" y="5116513"/>
          <p14:tracePt t="307" x="10017125" y="5167313"/>
          <p14:tracePt t="316" x="9839325" y="5200650"/>
          <p14:tracePt t="321" x="9652000" y="5218113"/>
          <p14:tracePt t="332" x="9472613" y="5208588"/>
          <p14:tracePt t="337" x="9226550" y="5192713"/>
          <p14:tracePt t="346" x="8929688" y="5157788"/>
          <p14:tracePt t="351" x="8615363" y="5157788"/>
          <p14:tracePt t="360" x="8207375" y="5157788"/>
          <p14:tracePt t="368" x="7824788" y="5175250"/>
          <p14:tracePt t="375" x="7366000" y="5192713"/>
          <p14:tracePt t="384" x="6780213" y="5175250"/>
          <p14:tracePt t="391" x="6235700" y="5157788"/>
          <p14:tracePt t="399" x="5683250" y="5157788"/>
          <p14:tracePt t="408" x="5165725" y="5167313"/>
          <p14:tracePt t="416" x="4732338" y="5192713"/>
          <p14:tracePt t="423" x="4410075" y="5192713"/>
          <p14:tracePt t="434" x="4256088" y="5183188"/>
          <p14:tracePt t="437" x="4137025" y="5167313"/>
          <p14:tracePt t="446" x="4052888" y="5149850"/>
          <p14:tracePt t="453" x="4010025" y="5141913"/>
          <p14:tracePt t="462" x="3976688" y="5132388"/>
          <p14:tracePt t="469" x="3941763" y="5124450"/>
          <p14:tracePt t="477" x="3908425" y="5116513"/>
          <p14:tracePt t="486" x="3873500" y="5106988"/>
          <p14:tracePt t="493" x="3840163" y="5099050"/>
          <p14:tracePt t="501" x="3822700" y="5091113"/>
          <p14:tracePt t="510" x="3797300" y="5091113"/>
          <p14:tracePt t="517" x="3789363" y="5081588"/>
          <p14:tracePt t="524" x="3781425" y="5064125"/>
          <p14:tracePt t="533" x="3771900" y="5038725"/>
          <p14:tracePt t="539" x="3771900" y="5022850"/>
          <p14:tracePt t="548" x="3771900" y="4987925"/>
          <p14:tracePt t="555" x="3763963" y="4962525"/>
          <p14:tracePt t="566" x="3756025" y="4946650"/>
          <p14:tracePt t="571" x="3746500" y="4919663"/>
          <p14:tracePt t="581" x="3738563" y="4894263"/>
          <p14:tracePt t="587" x="3729038" y="4860925"/>
          <p14:tracePt t="597" x="3721100" y="4843463"/>
          <p14:tracePt t="604" x="3721100" y="4818063"/>
          <p14:tracePt t="612" x="3721100" y="4792663"/>
          <p14:tracePt t="621" x="3713163" y="4767263"/>
          <p14:tracePt t="625" x="3713163" y="4749800"/>
          <p14:tracePt t="634" x="3713163" y="4741863"/>
          <p14:tracePt t="642" x="3713163" y="4733925"/>
          <p14:tracePt t="666" x="3713163" y="4724400"/>
          <p14:tracePt t="674" x="3713163" y="4716463"/>
          <p14:tracePt t="682" x="3713163" y="4708525"/>
          <p14:tracePt t="690" x="3721100" y="4708525"/>
          <p14:tracePt t="704" x="3721100" y="4699000"/>
          <p14:tracePt t="711" x="3729038" y="4699000"/>
          <p14:tracePt t="720" x="3738563" y="4691063"/>
          <p14:tracePt t="728" x="3746500" y="4691063"/>
          <p14:tracePt t="752" x="3756025" y="4691063"/>
          <p14:tracePt t="760" x="3756025" y="4683125"/>
          <p14:tracePt t="767" x="3763963" y="4683125"/>
          <p14:tracePt t="784" x="3771900" y="4683125"/>
          <p14:tracePt t="792" x="3789363" y="4683125"/>
          <p14:tracePt t="800" x="3806825" y="4683125"/>
          <p14:tracePt t="806" x="3832225" y="4691063"/>
          <p14:tracePt t="815" x="3865563" y="4691063"/>
          <p14:tracePt t="822" x="3900488" y="4699000"/>
          <p14:tracePt t="831" x="3941763" y="4708525"/>
          <p14:tracePt t="837" x="3984625" y="4716463"/>
          <p14:tracePt t="846" x="4035425" y="4724400"/>
          <p14:tracePt t="854" x="4070350" y="4733925"/>
          <p14:tracePt t="862" x="4111625" y="4733925"/>
          <p14:tracePt t="870" x="4154488" y="4741863"/>
          <p14:tracePt t="878" x="4197350" y="4741863"/>
          <p14:tracePt t="883" x="4230688" y="4741863"/>
          <p14:tracePt t="892" x="4256088" y="4749800"/>
          <p14:tracePt t="901" x="4281488" y="4749800"/>
          <p14:tracePt t="907" x="4291013" y="4759325"/>
          <p14:tracePt t="917" x="4298950" y="4759325"/>
          <p14:tracePt t="924" x="4306888" y="4759325"/>
          <p14:tracePt t="940" x="4316413" y="4759325"/>
          <p14:tracePt t="948" x="4324350" y="4759325"/>
          <p14:tracePt t="965" x="4332288" y="4759325"/>
          <p14:tracePt t="1056" x="4332288" y="4767263"/>
          <p14:tracePt t="1064" x="4306888" y="4784725"/>
          <p14:tracePt t="1074" x="4291013" y="4802188"/>
          <p14:tracePt t="1080" x="4256088" y="4827588"/>
          <p14:tracePt t="1088" x="4230688" y="4843463"/>
          <p14:tracePt t="1096" x="4205288" y="4843463"/>
          <p14:tracePt t="1104" x="4187825" y="4852988"/>
          <p14:tracePt t="3180" x="4179888" y="4852988"/>
          <p14:tracePt t="3186" x="4154488" y="4852988"/>
          <p14:tracePt t="3194" x="4137025" y="4843463"/>
          <p14:tracePt t="3202" x="4111625" y="4827588"/>
          <p14:tracePt t="3210" x="4086225" y="4818063"/>
          <p14:tracePt t="3216" x="4070350" y="4810125"/>
          <p14:tracePt t="3224" x="4060825" y="4802188"/>
          <p14:tracePt t="3234" x="4052888" y="4802188"/>
          <p14:tracePt t="3240" x="4044950" y="4802188"/>
          <p14:tracePt t="3342" x="4027488" y="4784725"/>
          <p14:tracePt t="3350" x="4002088" y="4767263"/>
          <p14:tracePt t="3358" x="3967163" y="4749800"/>
          <p14:tracePt t="3368" x="3941763" y="4724400"/>
          <p14:tracePt t="3374" x="3908425" y="4691063"/>
          <p14:tracePt t="3381" x="3873500" y="4648200"/>
          <p14:tracePt t="3390" x="3848100" y="4614863"/>
          <p14:tracePt t="3397" x="3832225" y="4579938"/>
          <p14:tracePt t="3403" x="3822700" y="4546600"/>
          <p14:tracePt t="3415" x="3814763" y="4513263"/>
          <p14:tracePt t="3419" x="3806825" y="4470400"/>
          <p14:tracePt t="3428" x="3797300" y="4435475"/>
          <p14:tracePt t="3435" x="3781425" y="4402138"/>
          <p14:tracePt t="3444" x="3771900" y="4368800"/>
          <p14:tracePt t="3451" x="3763963" y="4333875"/>
          <p14:tracePt t="3460" x="3756025" y="4300538"/>
          <p14:tracePt t="3467" x="3738563" y="4265613"/>
          <p14:tracePt t="3475" x="3721100" y="4240213"/>
          <p14:tracePt t="3482" x="3713163" y="4206875"/>
          <p14:tracePt t="3489" x="3687763" y="4171950"/>
          <p14:tracePt t="3498" x="3662363" y="4146550"/>
          <p14:tracePt t="3505" x="3636963" y="4113213"/>
          <p14:tracePt t="3514" x="3611563" y="4079875"/>
          <p14:tracePt t="3521" x="3576638" y="4037013"/>
          <p14:tracePt t="3530" x="3551238" y="4002088"/>
          <p14:tracePt t="3538" x="3525838" y="3968750"/>
          <p14:tracePt t="3547" x="3492500" y="3925888"/>
          <p14:tracePt t="3554" x="3475038" y="3892550"/>
          <p14:tracePt t="3564" x="3449638" y="3857625"/>
          <p14:tracePt t="3567" x="3424238" y="3816350"/>
          <p14:tracePt t="3576" x="3414713" y="3790950"/>
          <p14:tracePt t="3583" x="3398838" y="3763963"/>
          <p14:tracePt t="3592" x="3381375" y="3748088"/>
          <p14:tracePt t="3599" x="3373438" y="3730625"/>
          <p14:tracePt t="3607" x="3363913" y="3722688"/>
          <p14:tracePt t="3615" x="3355975" y="3722688"/>
          <p14:tracePt t="3624" x="3348038" y="3713163"/>
          <p14:tracePt t="3633" x="3348038" y="3705225"/>
          <p14:tracePt t="3640" x="3322638" y="3697288"/>
          <p14:tracePt t="3648" x="3305175" y="3697288"/>
          <p14:tracePt t="3654" x="3305175" y="3687763"/>
          <p14:tracePt t="3662" x="3287713" y="3679825"/>
          <p14:tracePt t="3670" x="3279775" y="3671888"/>
          <p14:tracePt t="3678" x="3270250" y="3671888"/>
          <p14:tracePt t="3685" x="3254375" y="3662363"/>
          <p14:tracePt t="3694" x="3236913" y="3654425"/>
          <p14:tracePt t="3702" x="3228975" y="3646488"/>
          <p14:tracePt t="3710" x="3203575" y="3629025"/>
          <p14:tracePt t="3718" x="3178175" y="3611563"/>
          <p14:tracePt t="3726" x="3143250" y="3594100"/>
          <p14:tracePt t="3734" x="3109913" y="3568700"/>
          <p14:tracePt t="3739" x="3059113" y="3543300"/>
          <p14:tracePt t="3749" x="3008313" y="3509963"/>
          <p14:tracePt t="3756" x="2947988" y="3475038"/>
          <p14:tracePt t="3764" x="2879725" y="3449638"/>
          <p14:tracePt t="3771" x="2838450" y="3416300"/>
          <p14:tracePt t="3780" x="2770188" y="3398838"/>
          <p14:tracePt t="3788" x="2709863" y="3373438"/>
          <p14:tracePt t="3797" x="2651125" y="3355975"/>
          <p14:tracePt t="3804" x="2590800" y="3340100"/>
          <p14:tracePt t="3813" x="2514600" y="3314700"/>
          <p14:tracePt t="3819" x="2481263" y="3289300"/>
          <p14:tracePt t="3825" x="2413000" y="3254375"/>
          <p14:tracePt t="3834" x="2336800" y="3221038"/>
          <p14:tracePt t="3844" x="2260600" y="3186113"/>
          <p14:tracePt t="3850" x="2182813" y="3160713"/>
          <p14:tracePt t="3858" x="2116138" y="3127375"/>
          <p14:tracePt t="3866" x="2038350" y="3094038"/>
          <p14:tracePt t="3874" x="1946275" y="3059113"/>
          <p14:tracePt t="3881" x="1868488" y="3025775"/>
          <p14:tracePt t="3901" x="1708150" y="2974975"/>
          <p14:tracePt t="3906" x="1631950" y="2949575"/>
          <p14:tracePt t="3914" x="1571625" y="2940050"/>
          <p14:tracePt t="3922" x="1512888" y="2932113"/>
          <p14:tracePt t="3928" x="1452563" y="2922588"/>
          <p14:tracePt t="3935" x="1409700" y="2914650"/>
          <p14:tracePt t="3943" x="1376363" y="2906713"/>
          <p14:tracePt t="3953" x="1343025" y="2897188"/>
          <p14:tracePt t="3960" x="1308100" y="2897188"/>
          <p14:tracePt t="3967" x="1274763" y="2897188"/>
          <p14:tracePt t="3975" x="1249363" y="2897188"/>
          <p14:tracePt t="3983" x="1223963" y="2897188"/>
          <p14:tracePt t="3992" x="1198563" y="2897188"/>
          <p14:tracePt t="4000" x="1181100" y="2897188"/>
          <p14:tracePt t="4008" x="1155700" y="2897188"/>
          <p14:tracePt t="4014" x="1130300" y="2897188"/>
          <p14:tracePt t="4022" x="1112838" y="2906713"/>
          <p14:tracePt t="4030" x="1087438" y="2906713"/>
          <p14:tracePt t="4038" x="1062038" y="2906713"/>
          <p14:tracePt t="4047" x="1036638" y="2914650"/>
          <p14:tracePt t="4054" x="1011238" y="2914650"/>
          <p14:tracePt t="4063" x="985838" y="2922588"/>
          <p14:tracePt t="4070" x="960438" y="2922588"/>
          <p14:tracePt t="4078" x="950913" y="2932113"/>
          <p14:tracePt t="4085" x="942975" y="2932113"/>
          <p14:tracePt t="4094" x="935038" y="2932113"/>
          <p14:tracePt t="4438" x="925513" y="2949575"/>
          <p14:tracePt t="4446" x="909638" y="2965450"/>
          <p14:tracePt t="4454" x="892175" y="2974975"/>
          <p14:tracePt t="4460" x="874713" y="2982913"/>
          <p14:tracePt t="4468" x="858838" y="3000375"/>
          <p14:tracePt t="4476" x="858838" y="3016250"/>
          <p14:tracePt t="4484" x="841375" y="3025775"/>
          <p14:tracePt t="4492" x="831850" y="3051175"/>
          <p14:tracePt t="4500" x="823913" y="3067050"/>
          <p14:tracePt t="4508" x="815975" y="3094038"/>
          <p14:tracePt t="4516" x="798513" y="3109913"/>
          <p14:tracePt t="4524" x="790575" y="3127375"/>
          <p14:tracePt t="4533" x="790575" y="3144838"/>
          <p14:tracePt t="4540" x="781050" y="3160713"/>
          <p14:tracePt t="4547" x="773113" y="3160713"/>
          <p14:tracePt t="4553" x="765175" y="3170238"/>
          <p14:tracePt t="4563" x="755650" y="3186113"/>
          <p14:tracePt t="4570" x="755650" y="3203575"/>
          <p14:tracePt t="4578" x="747713" y="3221038"/>
          <p14:tracePt t="4585" x="747713" y="3246438"/>
          <p14:tracePt t="4593" x="739775" y="3254375"/>
          <p14:tracePt t="4602" x="730250" y="3279775"/>
          <p14:tracePt t="4609" x="722313" y="3305175"/>
          <p14:tracePt t="4618" x="722313" y="3322638"/>
          <p14:tracePt t="4625" x="722313" y="3348038"/>
          <p14:tracePt t="4632" x="722313" y="3373438"/>
          <p14:tracePt t="4640" x="722313" y="3398838"/>
          <p14:tracePt t="4648" x="722313" y="3424238"/>
          <p14:tracePt t="4655" x="722313" y="3459163"/>
          <p14:tracePt t="4665" x="722313" y="3492500"/>
          <p14:tracePt t="4672" x="722313" y="3517900"/>
          <p14:tracePt t="4682" x="730250" y="3552825"/>
          <p14:tracePt t="4687" x="730250" y="3578225"/>
          <p14:tracePt t="4697" x="730250" y="3611563"/>
          <p14:tracePt t="4704" x="730250" y="3636963"/>
          <p14:tracePt t="4714" x="730250" y="3671888"/>
          <p14:tracePt t="4720" x="730250" y="3713163"/>
          <p14:tracePt t="4729" x="730250" y="3756025"/>
          <p14:tracePt t="4735" x="730250" y="3816350"/>
          <p14:tracePt t="4741" x="730250" y="3875088"/>
          <p14:tracePt t="4749" x="730250" y="3935413"/>
          <p14:tracePt t="4758" x="722313" y="3976688"/>
          <p14:tracePt t="4766" x="722313" y="4011613"/>
          <p14:tracePt t="4774" x="722313" y="4044950"/>
          <p14:tracePt t="4782" x="722313" y="4079875"/>
          <p14:tracePt t="4790" x="722313" y="4105275"/>
          <p14:tracePt t="4798" x="722313" y="4130675"/>
          <p14:tracePt t="4806" x="722313" y="4164013"/>
          <p14:tracePt t="4814" x="730250" y="4189413"/>
          <p14:tracePt t="4820" x="747713" y="4214813"/>
          <p14:tracePt t="4828" x="747713" y="4240213"/>
          <p14:tracePt t="4835" x="765175" y="4265613"/>
          <p14:tracePt t="4844" x="773113" y="4300538"/>
          <p14:tracePt t="4852" x="781050" y="4333875"/>
          <p14:tracePt t="4860" x="798513" y="4368800"/>
          <p14:tracePt t="4868" x="815975" y="4402138"/>
          <p14:tracePt t="4876" x="823913" y="4435475"/>
          <p14:tracePt t="4884" x="841375" y="4470400"/>
          <p14:tracePt t="4901" x="858838" y="4538663"/>
          <p14:tracePt t="4905" x="866775" y="4572000"/>
          <p14:tracePt t="4914" x="874713" y="4597400"/>
          <p14:tracePt t="4921" x="884238" y="4630738"/>
          <p14:tracePt t="4931" x="884238" y="4665663"/>
          <p14:tracePt t="4938" x="892175" y="4691063"/>
          <p14:tracePt t="4947" x="892175" y="4708525"/>
          <p14:tracePt t="4954" x="900113" y="4724400"/>
          <p14:tracePt t="4963" x="900113" y="4733925"/>
          <p14:tracePt t="4969" x="909638" y="4741863"/>
          <p14:tracePt t="4978" x="909638" y="4749800"/>
          <p14:tracePt t="4983" x="909638" y="4759325"/>
          <p14:tracePt t="4994" x="909638" y="4767263"/>
          <p14:tracePt t="4999" x="917575" y="4767263"/>
          <p14:tracePt t="5008" x="917575" y="4775200"/>
          <p14:tracePt t="5015" x="917575" y="4784725"/>
          <p14:tracePt t="5023" x="917575" y="4792663"/>
          <p14:tracePt t="5031" x="925513" y="4802188"/>
          <p14:tracePt t="5040" x="935038" y="4810125"/>
          <p14:tracePt t="5048" x="935038" y="4818063"/>
          <p14:tracePt t="5056" x="942975" y="4835525"/>
          <p14:tracePt t="5072" x="950913" y="4843463"/>
          <p14:tracePt t="5079" x="960438" y="4860925"/>
          <p14:tracePt t="5086" x="968375" y="4868863"/>
          <p14:tracePt t="5094" x="968375" y="4886325"/>
          <p14:tracePt t="5102" x="985838" y="4911725"/>
          <p14:tracePt t="5110" x="993775" y="4937125"/>
          <p14:tracePt t="5118" x="1019175" y="4962525"/>
          <p14:tracePt t="5125" x="1044575" y="4979988"/>
          <p14:tracePt t="5134" x="1079500" y="5013325"/>
          <p14:tracePt t="5142" x="1120775" y="5038725"/>
          <p14:tracePt t="5149" x="1173163" y="5064125"/>
          <p14:tracePt t="5158" x="1231900" y="5091113"/>
          <p14:tracePt t="5165" x="1308100" y="5124450"/>
          <p14:tracePt t="5172" x="1409700" y="5157788"/>
          <p14:tracePt t="5181" x="1512888" y="5192713"/>
          <p14:tracePt t="5188" x="1614488" y="5235575"/>
          <p14:tracePt t="5197" x="1716088" y="5268913"/>
          <p14:tracePt t="5203" x="1792288" y="5302250"/>
          <p14:tracePt t="5213" x="1868488" y="5337175"/>
          <p14:tracePt t="5220" x="1946275" y="5370513"/>
          <p14:tracePt t="5229" x="2005013" y="5387975"/>
          <p14:tracePt t="5235" x="2065338" y="5413375"/>
          <p14:tracePt t="5244" x="2116138" y="5430838"/>
          <p14:tracePt t="5251" x="2149475" y="5438775"/>
          <p14:tracePt t="5258" x="2182813" y="5446713"/>
          <p14:tracePt t="5265" x="2217738" y="5456238"/>
          <p14:tracePt t="5274" x="2243138" y="5456238"/>
          <p14:tracePt t="5281" x="2276475" y="5456238"/>
          <p14:tracePt t="5290" x="2311400" y="5446713"/>
          <p14:tracePt t="5298" x="2352675" y="5438775"/>
          <p14:tracePt t="5305" x="2405063" y="5430838"/>
          <p14:tracePt t="5315" x="2446338" y="5413375"/>
          <p14:tracePt t="5322" x="2497138" y="5405438"/>
          <p14:tracePt t="5330" x="2540000" y="5395913"/>
          <p14:tracePt t="5338" x="2582863" y="5395913"/>
          <p14:tracePt t="5346" x="2625725" y="5395913"/>
          <p14:tracePt t="5354" x="2659063" y="5395913"/>
          <p14:tracePt t="5360" x="2693988" y="5395913"/>
          <p14:tracePt t="5368" x="2727325" y="5395913"/>
          <p14:tracePt t="5376" x="2752725" y="5395913"/>
          <p14:tracePt t="5384" x="2786063" y="5387975"/>
          <p14:tracePt t="5392" x="2811463" y="5380038"/>
          <p14:tracePt t="5400" x="2846388" y="5370513"/>
          <p14:tracePt t="5408" x="2871788" y="5370513"/>
          <p14:tracePt t="5415" x="2897188" y="5353050"/>
          <p14:tracePt t="5424" x="2922588" y="5345113"/>
          <p14:tracePt t="5433" x="2973388" y="5311775"/>
          <p14:tracePt t="5438" x="3008313" y="5294313"/>
          <p14:tracePt t="5446" x="3033713" y="5276850"/>
          <p14:tracePt t="5454" x="3049588" y="5268913"/>
          <p14:tracePt t="5463" x="3074988" y="5251450"/>
          <p14:tracePt t="5470" x="3100388" y="5226050"/>
          <p14:tracePt t="5478" x="3127375" y="5200650"/>
          <p14:tracePt t="5486" x="3152775" y="5167313"/>
          <p14:tracePt t="5496" x="3194050" y="5124450"/>
          <p14:tracePt t="5502" x="3244850" y="5081588"/>
          <p14:tracePt t="5510" x="3279775" y="5048250"/>
          <p14:tracePt t="5518" x="3322638" y="4997450"/>
          <p14:tracePt t="5525" x="3348038" y="4954588"/>
          <p14:tracePt t="5532" x="3381375" y="4919663"/>
          <p14:tracePt t="5540" x="3406775" y="4886325"/>
          <p14:tracePt t="5549" x="3424238" y="4835525"/>
          <p14:tracePt t="5556" x="3457575" y="4784725"/>
          <p14:tracePt t="5565" x="3482975" y="4749800"/>
          <p14:tracePt t="5571" x="3500438" y="4724400"/>
          <p14:tracePt t="5581" x="3517900" y="4699000"/>
          <p14:tracePt t="5588" x="3517900" y="4683125"/>
          <p14:tracePt t="5596" x="3533775" y="4657725"/>
          <p14:tracePt t="5603" x="3543300" y="4630738"/>
          <p14:tracePt t="5609" x="3551238" y="4614863"/>
          <p14:tracePt t="5618" x="3559175" y="4614863"/>
          <p14:tracePt t="5625" x="3568700" y="4605338"/>
          <p14:tracePt t="5634" x="3568700" y="4597400"/>
          <p14:tracePt t="5641" x="3568700" y="4589463"/>
          <p14:tracePt t="5650" x="3576638" y="4589463"/>
          <p14:tracePt t="6066" x="3594100" y="4572000"/>
          <p14:tracePt t="6072" x="3619500" y="4546600"/>
          <p14:tracePt t="6080" x="3644900" y="4529138"/>
          <p14:tracePt t="6088" x="3670300" y="4513263"/>
          <p14:tracePt t="6096" x="3703638" y="4486275"/>
          <p14:tracePt t="6104" x="3738563" y="4478338"/>
          <p14:tracePt t="6114" x="3797300" y="4478338"/>
          <p14:tracePt t="6120" x="3857625" y="4478338"/>
          <p14:tracePt t="6129" x="3916363" y="4486275"/>
          <p14:tracePt t="6135" x="3984625" y="4513263"/>
          <p14:tracePt t="6143" x="4052888" y="4554538"/>
          <p14:tracePt t="6150" x="4121150" y="4614863"/>
          <p14:tracePt t="6158" x="4179888" y="4665663"/>
          <p14:tracePt t="6165" x="4222750" y="4733925"/>
          <p14:tracePt t="6174" x="4248150" y="4818063"/>
          <p14:tracePt t="6181" x="4248150" y="4903788"/>
          <p14:tracePt t="6191" x="4214813" y="4972050"/>
          <p14:tracePt t="6198" x="4171950" y="5056188"/>
          <p14:tracePt t="6205" x="4137025" y="5149850"/>
          <p14:tracePt t="6215" x="4095750" y="5200650"/>
          <p14:tracePt t="6222" x="4052888" y="5235575"/>
          <p14:tracePt t="6229" x="4044950" y="5243513"/>
          <p14:tracePt t="6464" x="4044950" y="5235575"/>
          <p14:tracePt t="6472" x="4044950" y="5208588"/>
          <p14:tracePt t="6480" x="4060825" y="5175250"/>
          <p14:tracePt t="6488" x="4078288" y="5157788"/>
          <p14:tracePt t="6497" x="4103688" y="5132388"/>
          <p14:tracePt t="6505" x="4111625" y="5132388"/>
          <p14:tracePt t="6526" x="4121150" y="5124450"/>
          <p14:tracePt t="6558" x="4187825" y="5106988"/>
          <p14:tracePt t="6565" x="4273550" y="5073650"/>
          <p14:tracePt t="6574" x="4375150" y="5038725"/>
          <p14:tracePt t="6581" x="4476750" y="5022850"/>
          <p14:tracePt t="6590" x="4579938" y="4997450"/>
          <p14:tracePt t="6596" x="4681538" y="4972050"/>
          <p14:tracePt t="6604" x="4808538" y="4954588"/>
          <p14:tracePt t="6613" x="4910138" y="4919663"/>
          <p14:tracePt t="6620" x="5029200" y="4894263"/>
          <p14:tracePt t="6628" x="5140325" y="4886325"/>
          <p14:tracePt t="6635" x="5302250" y="4868863"/>
          <p14:tracePt t="6644" x="5480050" y="4843463"/>
          <p14:tracePt t="6652" x="5735638" y="4784725"/>
          <p14:tracePt t="6659" x="5930900" y="4741863"/>
          <p14:tracePt t="6668" x="6151563" y="4648200"/>
          <p14:tracePt t="6676" x="6329363" y="4579938"/>
          <p14:tracePt t="6682" x="6508750" y="4521200"/>
          <p14:tracePt t="6689" x="6678613" y="4478338"/>
          <p14:tracePt t="6698" x="6856413" y="4427538"/>
          <p14:tracePt t="6705" x="7043738" y="4341813"/>
          <p14:tracePt t="6713" x="7264400" y="4214813"/>
          <p14:tracePt t="6721" x="7545388" y="4070350"/>
          <p14:tracePt t="6730" x="7824788" y="3935413"/>
          <p14:tracePt t="6738" x="8096250" y="3798888"/>
          <p14:tracePt t="6747" x="8343900" y="3697288"/>
          <p14:tracePt t="6754" x="8555038" y="3611563"/>
          <p14:tracePt t="6764" x="8818563" y="3509963"/>
          <p14:tracePt t="6768" x="9031288" y="3433763"/>
          <p14:tracePt t="6775" x="9226550" y="3390900"/>
          <p14:tracePt t="6783" x="9353550" y="3355975"/>
          <p14:tracePt t="6792" x="9472613" y="3330575"/>
          <p14:tracePt t="6800" x="9558338" y="3322638"/>
          <p14:tracePt t="6808" x="9659938" y="3314700"/>
          <p14:tracePt t="6815" x="9761538" y="3289300"/>
          <p14:tracePt t="6824" x="9847263" y="3263900"/>
          <p14:tracePt t="6831" x="9948863" y="3228975"/>
          <p14:tracePt t="6840" x="10042525" y="3195638"/>
          <p14:tracePt t="6849" x="10126663" y="3160713"/>
          <p14:tracePt t="6853" x="10194925" y="3135313"/>
          <p14:tracePt t="6864" x="10271125" y="3109913"/>
          <p14:tracePt t="6870" x="10331450" y="3094038"/>
          <p14:tracePt t="6883" x="10390188" y="3067050"/>
          <p14:tracePt t="6885" x="10475913" y="3059113"/>
          <p14:tracePt t="6894" x="10560050" y="3051175"/>
          <p14:tracePt t="6902" x="10653713" y="3041650"/>
          <p14:tracePt t="6910" x="10739438" y="3025775"/>
          <p14:tracePt t="6918" x="10841038" y="3016250"/>
          <p14:tracePt t="6926" x="10934700" y="3008313"/>
          <p14:tracePt t="6934" x="11036300" y="2990850"/>
          <p14:tracePt t="6942" x="11137900" y="2982913"/>
          <p14:tracePt t="6950" x="11241088" y="2982913"/>
          <p14:tracePt t="6955" x="11350625" y="2974975"/>
          <p14:tracePt t="6964" x="11477625" y="2974975"/>
          <p14:tracePt t="6971" x="11631613" y="2974975"/>
          <p14:tracePt t="6980" x="11791950" y="2990850"/>
          <p14:tracePt t="6988" x="11961813" y="3000375"/>
          <p14:tracePt t="6997" x="12123738" y="30083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21">
            <a:extLst>
              <a:ext uri="{FF2B5EF4-FFF2-40B4-BE49-F238E27FC236}">
                <a16:creationId xmlns:a16="http://schemas.microsoft.com/office/drawing/2014/main" id="{0FE051AA-0631-4833-B52C-BE76B9D3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F2829316-8F5B-4EA1-9581-1F115294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33E5A-D59B-4D8C-B83A-D8121243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700" cap="all" spc="-100"/>
              <a:t>Communication Preferences</a:t>
            </a: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AD11D7A6-5D57-426A-A17A-1FD70DF6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27">
            <a:extLst>
              <a:ext uri="{FF2B5EF4-FFF2-40B4-BE49-F238E27FC236}">
                <a16:creationId xmlns:a16="http://schemas.microsoft.com/office/drawing/2014/main" id="{46B486D1-EF0A-4077-9343-C9DB94C0F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9">
            <a:extLst>
              <a:ext uri="{FF2B5EF4-FFF2-40B4-BE49-F238E27FC236}">
                <a16:creationId xmlns:a16="http://schemas.microsoft.com/office/drawing/2014/main" id="{75646751-9C0C-4565-B6A3-3B1C50E6A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id="{8DBA2A92-1748-4444-9DE9-95CEFF28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6456EA4-45DD-43A8-84D4-A9AF4D95F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70" y="1611452"/>
            <a:ext cx="3752067" cy="365314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1AB0161-32AF-4210-91CE-AABF9A8DC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2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768">
        <p14:gallery dir="l"/>
      </p:transition>
    </mc:Choice>
    <mc:Fallback>
      <p:transition spd="slow" advTm="50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49" x="11537950" y="3679825"/>
          <p14:tracePt t="2258" x="11198225" y="3748088"/>
          <p14:tracePt t="2265" x="10883900" y="3816350"/>
          <p14:tracePt t="2273" x="10569575" y="3908425"/>
          <p14:tracePt t="2280" x="10271125" y="4011613"/>
          <p14:tracePt t="2288" x="9983788" y="4095750"/>
          <p14:tracePt t="2296" x="9720263" y="4197350"/>
          <p14:tracePt t="2303" x="9447213" y="4300538"/>
          <p14:tracePt t="2311" x="9218613" y="4359275"/>
          <p14:tracePt t="2318" x="9013825" y="4419600"/>
          <p14:tracePt t="2327" x="8843963" y="4452938"/>
          <p14:tracePt t="2335" x="8716963" y="4478338"/>
          <p14:tracePt t="2343" x="8589963" y="4486275"/>
          <p14:tracePt t="2351" x="8488363" y="4486275"/>
          <p14:tracePt t="2359" x="8377238" y="4486275"/>
          <p14:tracePt t="2365" x="8291513" y="4486275"/>
          <p14:tracePt t="2373" x="8189913" y="4478338"/>
          <p14:tracePt t="2382" x="8088313" y="4460875"/>
          <p14:tracePt t="2389" x="7986713" y="4452938"/>
          <p14:tracePt t="2399" x="7893050" y="4435475"/>
          <p14:tracePt t="2405" x="7791450" y="4410075"/>
          <p14:tracePt t="2415" x="7697788" y="4376738"/>
          <p14:tracePt t="2420" x="7596188" y="4333875"/>
          <p14:tracePt t="2431" x="7493000" y="4275138"/>
          <p14:tracePt t="2437" x="7358063" y="4197350"/>
          <p14:tracePt t="2446" x="7196138" y="4113213"/>
          <p14:tracePt t="2453" x="7051675" y="4044950"/>
          <p14:tracePt t="2461" x="6881813" y="3925888"/>
          <p14:tracePt t="2466" x="6704013" y="3790950"/>
          <p14:tracePt t="2475" x="6524625" y="3671888"/>
          <p14:tracePt t="2483" x="6338888" y="3517900"/>
          <p14:tracePt t="2491" x="6134100" y="3382963"/>
          <p14:tracePt t="2501" x="5921375" y="3195638"/>
          <p14:tracePt t="2507" x="5743575" y="3041650"/>
          <p14:tracePt t="2515" x="5607050" y="2932113"/>
          <p14:tracePt t="2523" x="5505450" y="2846388"/>
          <p14:tracePt t="2531" x="5394325" y="2778125"/>
          <p14:tracePt t="2539" x="5310188" y="2701925"/>
          <p14:tracePt t="2547" x="5216525" y="2633663"/>
          <p14:tracePt t="2553" x="5140325" y="2582863"/>
          <p14:tracePt t="2562" x="5054600" y="2541588"/>
          <p14:tracePt t="2569" x="4978400" y="2489200"/>
          <p14:tracePt t="2578" x="4919663" y="2447925"/>
          <p14:tracePt t="2585" x="4843463" y="2405063"/>
          <p14:tracePt t="2594" x="4765675" y="2362200"/>
          <p14:tracePt t="2601" x="4689475" y="2319338"/>
          <p14:tracePt t="2609" x="4621213" y="2278063"/>
          <p14:tracePt t="2617" x="4537075" y="2227263"/>
          <p14:tracePt t="2625" x="4443413" y="2184400"/>
          <p14:tracePt t="2633" x="4367213" y="2141538"/>
          <p14:tracePt t="2639" x="4298950" y="2108200"/>
          <p14:tracePt t="2647" x="4240213" y="2082800"/>
          <p14:tracePt t="2655" x="4179888" y="2047875"/>
          <p14:tracePt t="2665" x="4129088" y="2014538"/>
          <p14:tracePt t="2671" x="4060825" y="1989138"/>
          <p14:tracePt t="2679" x="4027488" y="1954213"/>
          <p14:tracePt t="2687" x="3976688" y="1928813"/>
          <p14:tracePt t="2695" x="3951288" y="1911350"/>
          <p14:tracePt t="2703" x="3933825" y="1903413"/>
          <p14:tracePt t="2711" x="3925888" y="1895475"/>
          <p14:tracePt t="2717" x="3916363" y="1895475"/>
          <p14:tracePt t="2889" x="3925888" y="1895475"/>
          <p14:tracePt t="2899" x="3992563" y="1928813"/>
          <p14:tracePt t="2908" x="4086225" y="1971675"/>
          <p14:tracePt t="2914" x="4214813" y="1997075"/>
          <p14:tracePt t="2921" x="4367213" y="1997075"/>
          <p14:tracePt t="2930" x="4579938" y="1997075"/>
          <p14:tracePt t="2937" x="4859338" y="1954213"/>
          <p14:tracePt t="2946" x="5140325" y="1911350"/>
          <p14:tracePt t="2953" x="5386388" y="1878013"/>
          <p14:tracePt t="2962" x="5565775" y="1860550"/>
          <p14:tracePt t="2969" x="5692775" y="1852613"/>
          <p14:tracePt t="2977" x="5794375" y="1844675"/>
          <p14:tracePt t="2985" x="5895975" y="1827213"/>
          <p14:tracePt t="2991" x="5997575" y="1819275"/>
          <p14:tracePt t="3000" x="6091238" y="1809750"/>
          <p14:tracePt t="3006" x="6194425" y="1784350"/>
          <p14:tracePt t="3017" x="6311900" y="1751013"/>
          <p14:tracePt t="3023" x="6440488" y="1725613"/>
          <p14:tracePt t="3032" x="6567488" y="1708150"/>
          <p14:tracePt t="3039" x="6669088" y="1690688"/>
          <p14:tracePt t="3047" x="6745288" y="1682750"/>
          <p14:tracePt t="3055" x="6805613" y="1682750"/>
          <p14:tracePt t="3063" x="6873875" y="1682750"/>
          <p14:tracePt t="3071" x="6915150" y="1682750"/>
          <p14:tracePt t="3077" x="6975475" y="1682750"/>
          <p14:tracePt t="3085" x="7034213" y="1690688"/>
          <p14:tracePt t="3093" x="7112000" y="1708150"/>
          <p14:tracePt t="3101" x="7196138" y="1716088"/>
          <p14:tracePt t="3109" x="7297738" y="1751013"/>
          <p14:tracePt t="3117" x="7426325" y="1776413"/>
          <p14:tracePt t="3125" x="7612063" y="1809750"/>
          <p14:tracePt t="3133" x="7859713" y="1860550"/>
          <p14:tracePt t="3141" x="8174038" y="1911350"/>
          <p14:tracePt t="3149" x="8488363" y="1997075"/>
          <p14:tracePt t="3157" x="8802688" y="2065338"/>
          <p14:tracePt t="3164" x="9064625" y="2166938"/>
          <p14:tracePt t="3171" x="9286875" y="2278063"/>
          <p14:tracePt t="3180" x="9421813" y="2354263"/>
          <p14:tracePt t="3187" x="9532938" y="2422525"/>
          <p14:tracePt t="3197" x="9609138" y="2481263"/>
          <p14:tracePt t="3203" x="9659938" y="2532063"/>
          <p14:tracePt t="3212" x="9702800" y="2582863"/>
          <p14:tracePt t="3219" x="9728200" y="2633663"/>
          <p14:tracePt t="3227" x="9745663" y="2676525"/>
          <p14:tracePt t="3235" x="9761538" y="2736850"/>
          <p14:tracePt t="3243" x="9771063" y="2813050"/>
          <p14:tracePt t="3249" x="9771063" y="2871788"/>
          <p14:tracePt t="3257" x="9771063" y="2940050"/>
          <p14:tracePt t="3265" x="9753600" y="3033713"/>
          <p14:tracePt t="3274" x="9720263" y="3119438"/>
          <p14:tracePt t="3282" x="9677400" y="3195638"/>
          <p14:tracePt t="3289" x="9634538" y="3289300"/>
          <p14:tracePt t="3297" x="9575800" y="3348038"/>
          <p14:tracePt t="3306" x="9515475" y="3416300"/>
          <p14:tracePt t="3314" x="9439275" y="3459163"/>
          <p14:tracePt t="3321" x="9371013" y="3492500"/>
          <p14:tracePt t="3331" x="9312275" y="3502025"/>
          <p14:tracePt t="3335" x="9244013" y="3517900"/>
          <p14:tracePt t="3346" x="9142413" y="3517900"/>
          <p14:tracePt t="3352" x="9056688" y="3509963"/>
          <p14:tracePt t="3359" x="8963025" y="3475038"/>
          <p14:tracePt t="3367" x="8886825" y="3433763"/>
          <p14:tracePt t="3375" x="8802688" y="3390900"/>
          <p14:tracePt t="3383" x="8709025" y="3340100"/>
          <p14:tracePt t="3391" x="8615363" y="3289300"/>
          <p14:tracePt t="3399" x="8513763" y="3221038"/>
          <p14:tracePt t="3407" x="8420100" y="3170238"/>
          <p14:tracePt t="3415" x="8359775" y="3127375"/>
          <p14:tracePt t="3423" x="8308975" y="3084513"/>
          <p14:tracePt t="3431" x="8275638" y="3051175"/>
          <p14:tracePt t="3437" x="8250238" y="3016250"/>
          <p14:tracePt t="3448" x="8240713" y="2990850"/>
          <p14:tracePt t="3453" x="8232775" y="2965450"/>
          <p14:tracePt t="3461" x="8232775" y="2957513"/>
          <p14:tracePt t="3469" x="8232775" y="2940050"/>
          <p14:tracePt t="3477" x="8232775" y="2932113"/>
          <p14:tracePt t="3493" x="8232775" y="2922588"/>
          <p14:tracePt t="3515" x="8240713" y="2922588"/>
          <p14:tracePt t="4145" x="8224838" y="2897188"/>
          <p14:tracePt t="4151" x="8189913" y="2863850"/>
          <p14:tracePt t="4158" x="8121650" y="2805113"/>
          <p14:tracePt t="4165" x="8070850" y="2752725"/>
          <p14:tracePt t="4173" x="8004175" y="2693988"/>
          <p14:tracePt t="4182" x="7935913" y="2608263"/>
          <p14:tracePt t="4189" x="7885113" y="2549525"/>
          <p14:tracePt t="4198" x="7816850" y="2489200"/>
          <p14:tracePt t="4205" x="7748588" y="2438400"/>
          <p14:tracePt t="4213" x="7688263" y="2397125"/>
          <p14:tracePt t="4221" x="7621588" y="2328863"/>
          <p14:tracePt t="4230" x="7527925" y="2268538"/>
          <p14:tracePt t="4235" x="7442200" y="2217738"/>
          <p14:tracePt t="4243" x="7340600" y="2166938"/>
          <p14:tracePt t="4251" x="7221538" y="2124075"/>
          <p14:tracePt t="4259" x="7102475" y="2065338"/>
          <p14:tracePt t="4267" x="7000875" y="2014538"/>
          <p14:tracePt t="4275" x="6889750" y="1971675"/>
          <p14:tracePt t="4283" x="6780213" y="1938338"/>
          <p14:tracePt t="4291" x="6653213" y="1903413"/>
          <p14:tracePt t="4299" x="6550025" y="1878013"/>
          <p14:tracePt t="4307" x="6448425" y="1870075"/>
          <p14:tracePt t="4317" x="6346825" y="1852613"/>
          <p14:tracePt t="4320" x="6245225" y="1844675"/>
          <p14:tracePt t="4330" x="6176963" y="1844675"/>
          <p14:tracePt t="4337" x="6100763" y="1835150"/>
          <p14:tracePt t="4346" x="6040438" y="1835150"/>
          <p14:tracePt t="4353" x="5989638" y="1835150"/>
          <p14:tracePt t="4361" x="5930900" y="1835150"/>
          <p14:tracePt t="4369" x="5870575" y="1844675"/>
          <p14:tracePt t="4377" x="5811838" y="1852613"/>
          <p14:tracePt t="4385" x="5751513" y="1870075"/>
          <p14:tracePt t="4393" x="5692775" y="1878013"/>
          <p14:tracePt t="4401" x="5632450" y="1885950"/>
          <p14:tracePt t="4407" x="5581650" y="1895475"/>
          <p14:tracePt t="4417" x="5522913" y="1903413"/>
          <p14:tracePt t="4425" x="5462588" y="1903413"/>
          <p14:tracePt t="4433" x="5394325" y="1911350"/>
          <p14:tracePt t="4439" x="5318125" y="1911350"/>
          <p14:tracePt t="4449" x="5249863" y="1911350"/>
          <p14:tracePt t="4455" x="5165725" y="1928813"/>
          <p14:tracePt t="4463" x="5080000" y="1928813"/>
          <p14:tracePt t="4471" x="4978400" y="1938338"/>
          <p14:tracePt t="4481" x="4876800" y="1938338"/>
          <p14:tracePt t="4487" x="4791075" y="1938338"/>
          <p14:tracePt t="4497" x="4689475" y="1938338"/>
          <p14:tracePt t="4503" x="4595813" y="1920875"/>
          <p14:tracePt t="4509" x="4494213" y="1911350"/>
          <p14:tracePt t="4517" x="4392613" y="1885950"/>
          <p14:tracePt t="4525" x="4291013" y="1852613"/>
          <p14:tracePt t="4533" x="4171950" y="1835150"/>
          <p14:tracePt t="4541" x="4044950" y="1819275"/>
          <p14:tracePt t="4549" x="3941763" y="1809750"/>
          <p14:tracePt t="4557" x="3848100" y="1809750"/>
          <p14:tracePt t="4565" x="3763963" y="1809750"/>
          <p14:tracePt t="4573" x="3678238" y="1809750"/>
          <p14:tracePt t="4582" x="3602038" y="1809750"/>
          <p14:tracePt t="4589" x="3559175" y="1809750"/>
          <p14:tracePt t="4596" x="3525838" y="1809750"/>
          <p14:tracePt t="4603" x="3500438" y="1809750"/>
          <p14:tracePt t="4612" x="3475038" y="1809750"/>
          <p14:tracePt t="4619" x="3449638" y="1809750"/>
          <p14:tracePt t="4628" x="3441700" y="1809750"/>
          <p14:tracePt t="4635" x="3432175" y="1809750"/>
          <p14:tracePt t="4644" x="3424238" y="1809750"/>
          <p14:tracePt t="4651" x="3414713" y="1809750"/>
          <p14:tracePt t="4668" x="3406775" y="1809750"/>
          <p14:tracePt t="4673" x="3398838" y="1809750"/>
          <p14:tracePt t="4682" x="3389313" y="1809750"/>
          <p14:tracePt t="4691" x="3373438" y="1809750"/>
          <p14:tracePt t="4698" x="3363913" y="1819275"/>
          <p14:tracePt t="4705" x="3355975" y="1819275"/>
          <p14:tracePt t="4714" x="3348038" y="1819275"/>
          <p14:tracePt t="4721" x="3338513" y="1819275"/>
          <p14:tracePt t="4730" x="3322638" y="1819275"/>
          <p14:tracePt t="4737" x="3313113" y="1827213"/>
          <p14:tracePt t="4747" x="3305175" y="1827213"/>
          <p14:tracePt t="4753" x="3287713" y="1835150"/>
          <p14:tracePt t="4762" x="3279775" y="1835150"/>
          <p14:tracePt t="4769" x="3262313" y="1844675"/>
          <p14:tracePt t="4777" x="3244850" y="1844675"/>
          <p14:tracePt t="4783" x="3228975" y="1852613"/>
          <p14:tracePt t="4791" x="3203575" y="1852613"/>
          <p14:tracePt t="4799" x="3168650" y="1860550"/>
          <p14:tracePt t="4807" x="3135313" y="1860550"/>
          <p14:tracePt t="4815" x="3109913" y="1860550"/>
          <p14:tracePt t="4823" x="3074988" y="1860550"/>
          <p14:tracePt t="4831" x="3041650" y="1860550"/>
          <p14:tracePt t="4839" x="3008313" y="1852613"/>
          <p14:tracePt t="4848" x="2973388" y="1844675"/>
          <p14:tracePt t="4855" x="2940050" y="1835150"/>
          <p14:tracePt t="4861" x="2914650" y="1827213"/>
          <p14:tracePt t="4869" x="2879725" y="1827213"/>
          <p14:tracePt t="4877" x="2854325" y="1819275"/>
          <p14:tracePt t="4885" x="2828925" y="1809750"/>
          <p14:tracePt t="4901" x="2795588" y="1801813"/>
          <p14:tracePt t="4909" x="2778125" y="1793875"/>
          <p14:tracePt t="4925" x="2770188" y="1793875"/>
          <p14:tracePt t="4934" x="2760663" y="1784350"/>
          <p14:tracePt t="4941" x="2752725" y="1776413"/>
          <p14:tracePt t="4948" x="2752725" y="1766888"/>
          <p14:tracePt t="4955" x="2744788" y="1766888"/>
          <p14:tracePt t="4963" x="2735263" y="1758950"/>
          <p14:tracePt t="4971" x="2735263" y="1751013"/>
          <p14:tracePt t="4980" x="2727325" y="1751013"/>
          <p14:tracePt t="4988" x="2719388" y="1741488"/>
          <p14:tracePt t="4997" x="2709863" y="1741488"/>
          <p14:tracePt t="5003" x="2709863" y="1733550"/>
          <p14:tracePt t="5013" x="2693988" y="1725613"/>
          <p14:tracePt t="5019" x="2684463" y="1725613"/>
          <p14:tracePt t="5035" x="2676525" y="1725613"/>
          <p14:tracePt t="5043" x="2668588" y="1725613"/>
          <p14:tracePt t="5057" x="2651125" y="1725613"/>
          <p14:tracePt t="5065" x="2633663" y="1725613"/>
          <p14:tracePt t="5073" x="2625725" y="1725613"/>
          <p14:tracePt t="5081" x="2600325" y="1725613"/>
          <p14:tracePt t="5089" x="2565400" y="1725613"/>
          <p14:tracePt t="5097" x="2540000" y="1725613"/>
          <p14:tracePt t="5105" x="2506663" y="1725613"/>
          <p14:tracePt t="5113" x="2471738" y="1725613"/>
          <p14:tracePt t="5122" x="2446338" y="1725613"/>
          <p14:tracePt t="5128" x="2430463" y="1733550"/>
          <p14:tracePt t="5135" x="2420938" y="1733550"/>
          <p14:tracePt t="5143" x="2413000" y="1733550"/>
          <p14:tracePt t="5159" x="2405063" y="1733550"/>
          <p14:tracePt t="5208" x="2387600" y="1741488"/>
          <p14:tracePt t="5222" x="2387600" y="1751013"/>
          <p14:tracePt t="5229" x="2379663" y="1751013"/>
          <p14:tracePt t="7712" x="2362200" y="1758950"/>
          <p14:tracePt t="7717" x="2293938" y="1793875"/>
          <p14:tracePt t="7725" x="2235200" y="1819275"/>
          <p14:tracePt t="7733" x="2174875" y="1844675"/>
          <p14:tracePt t="7741" x="2124075" y="1870075"/>
          <p14:tracePt t="7749" x="2090738" y="1895475"/>
          <p14:tracePt t="7757" x="2047875" y="1928813"/>
          <p14:tracePt t="7765" x="2012950" y="1954213"/>
          <p14:tracePt t="7773" x="1987550" y="1979613"/>
          <p14:tracePt t="7781" x="1962150" y="2005013"/>
          <p14:tracePt t="7789" x="1936750" y="2030413"/>
          <p14:tracePt t="7797" x="1920875" y="2047875"/>
          <p14:tracePt t="7803" x="1911350" y="2065338"/>
          <p14:tracePt t="7813" x="1903413" y="2090738"/>
          <p14:tracePt t="7819" x="1885950" y="2116138"/>
          <p14:tracePt t="7827" x="1860550" y="2141538"/>
          <p14:tracePt t="7835" x="1835150" y="2166938"/>
          <p14:tracePt t="7844" x="1809750" y="2184400"/>
          <p14:tracePt t="7851" x="1784350" y="2209800"/>
          <p14:tracePt t="7859" x="1758950" y="2227263"/>
          <p14:tracePt t="7867" x="1749425" y="2243138"/>
          <p14:tracePt t="7875" x="1733550" y="2260600"/>
          <p14:tracePt t="7883" x="1724025" y="2260600"/>
          <p14:tracePt t="7901" x="1708150" y="2278063"/>
          <p14:tracePt t="7905" x="1690688" y="2286000"/>
          <p14:tracePt t="7921" x="1682750" y="2293938"/>
          <p14:tracePt t="7937" x="1673225" y="2303463"/>
          <p14:tracePt t="7945" x="1665288" y="2303463"/>
          <p14:tracePt t="7953" x="1665288" y="2311400"/>
          <p14:tracePt t="7963" x="1657350" y="2311400"/>
          <p14:tracePt t="7969" x="1647825" y="2319338"/>
          <p14:tracePt t="7980" x="1647825" y="2328863"/>
          <p14:tracePt t="7985" x="1639888" y="2336800"/>
          <p14:tracePt t="7991" x="1631950" y="2344738"/>
          <p14:tracePt t="7999" x="1622425" y="2362200"/>
          <p14:tracePt t="8007" x="1614488" y="2379663"/>
          <p14:tracePt t="8015" x="1606550" y="2405063"/>
          <p14:tracePt t="8023" x="1597025" y="2430463"/>
          <p14:tracePt t="8031" x="1589088" y="2455863"/>
          <p14:tracePt t="8040" x="1579563" y="2473325"/>
          <p14:tracePt t="8048" x="1571625" y="2498725"/>
          <p14:tracePt t="8055" x="1563688" y="2524125"/>
          <p14:tracePt t="8064" x="1546225" y="2549525"/>
          <p14:tracePt t="8071" x="1538288" y="2557463"/>
          <p14:tracePt t="8078" x="1528763" y="2582863"/>
          <p14:tracePt t="8085" x="1520825" y="2600325"/>
          <p14:tracePt t="8094" x="1520825" y="2625725"/>
          <p14:tracePt t="8101" x="1512888" y="2643188"/>
          <p14:tracePt t="8109" x="1503363" y="2668588"/>
          <p14:tracePt t="8117" x="1495425" y="2686050"/>
          <p14:tracePt t="8125" x="1487488" y="2693988"/>
          <p14:tracePt t="8133" x="1477963" y="2693988"/>
          <p14:tracePt t="8141" x="1477963" y="2701925"/>
          <p14:tracePt t="8149" x="1470025" y="2711450"/>
          <p14:tracePt t="8155" x="1462088" y="2711450"/>
          <p14:tracePt t="8164" x="1462088" y="2719388"/>
          <p14:tracePt t="8171" x="1462088" y="2727325"/>
          <p14:tracePt t="8182" x="1452563" y="2727325"/>
          <p14:tracePt t="8196" x="1452563" y="2736850"/>
          <p14:tracePt t="8282" x="1444625" y="2744788"/>
          <p14:tracePt t="8289" x="1435100" y="2752725"/>
          <p14:tracePt t="8305" x="1435100" y="2762250"/>
          <p14:tracePt t="8313" x="1427163" y="2770188"/>
          <p14:tracePt t="8321" x="1419225" y="2770188"/>
          <p14:tracePt t="8330" x="1419225" y="2778125"/>
          <p14:tracePt t="8335" x="1419225" y="2787650"/>
          <p14:tracePt t="8343" x="1409700" y="2795588"/>
          <p14:tracePt t="8351" x="1401763" y="2805113"/>
          <p14:tracePt t="8359" x="1393825" y="2830513"/>
          <p14:tracePt t="8367" x="1384300" y="2855913"/>
          <p14:tracePt t="8375" x="1376363" y="2863850"/>
          <p14:tracePt t="8383" x="1376363" y="2889250"/>
          <p14:tracePt t="8391" x="1368425" y="2914650"/>
          <p14:tracePt t="8399" x="1358900" y="2932113"/>
          <p14:tracePt t="8408" x="1350963" y="2957513"/>
          <p14:tracePt t="8414" x="1350963" y="2982913"/>
          <p14:tracePt t="8423" x="1343025" y="3008313"/>
          <p14:tracePt t="8431" x="1343025" y="3025775"/>
          <p14:tracePt t="8437" x="1333500" y="3051175"/>
          <p14:tracePt t="8447" x="1333500" y="3067050"/>
          <p14:tracePt t="8453" x="1325563" y="3094038"/>
          <p14:tracePt t="8462" x="1317625" y="3109913"/>
          <p14:tracePt t="8469" x="1317625" y="3135313"/>
          <p14:tracePt t="8478" x="1308100" y="3160713"/>
          <p14:tracePt t="8486" x="1308100" y="3178175"/>
          <p14:tracePt t="8493" x="1300163" y="3203575"/>
          <p14:tracePt t="8501" x="1290638" y="3228975"/>
          <p14:tracePt t="8509" x="1282700" y="3254375"/>
          <p14:tracePt t="8515" x="1282700" y="3279775"/>
          <p14:tracePt t="8523" x="1274763" y="3305175"/>
          <p14:tracePt t="8531" x="1274763" y="3330575"/>
          <p14:tracePt t="8539" x="1265238" y="3355975"/>
          <p14:tracePt t="8547" x="1265238" y="3373438"/>
          <p14:tracePt t="8555" x="1257300" y="3398838"/>
          <p14:tracePt t="8563" x="1257300" y="3424238"/>
          <p14:tracePt t="8571" x="1249363" y="3433763"/>
          <p14:tracePt t="8579" x="1249363" y="3441700"/>
          <p14:tracePt t="8587" x="1249363" y="3459163"/>
          <p14:tracePt t="8601" x="1249363" y="3475038"/>
          <p14:tracePt t="8609" x="1249363" y="3502025"/>
          <p14:tracePt t="8617" x="1249363" y="3509963"/>
          <p14:tracePt t="8625" x="1249363" y="3535363"/>
          <p14:tracePt t="8633" x="1257300" y="3560763"/>
          <p14:tracePt t="8641" x="1265238" y="3578225"/>
          <p14:tracePt t="8649" x="1274763" y="3603625"/>
          <p14:tracePt t="8658" x="1282700" y="3636963"/>
          <p14:tracePt t="8665" x="1282700" y="3671888"/>
          <p14:tracePt t="8673" x="1290638" y="3705225"/>
          <p14:tracePt t="8681" x="1317625" y="3738563"/>
          <p14:tracePt t="8687" x="1333500" y="3781425"/>
          <p14:tracePt t="8703" x="1376363" y="3875088"/>
          <p14:tracePt t="8715" x="1401763" y="3908425"/>
          <p14:tracePt t="8718" x="1419225" y="3951288"/>
          <p14:tracePt t="8728" x="1435100" y="3986213"/>
          <p14:tracePt t="8735" x="1452563" y="4002088"/>
          <p14:tracePt t="8743" x="1470025" y="4037013"/>
          <p14:tracePt t="8751" x="1487488" y="4062413"/>
          <p14:tracePt t="8759" x="1503363" y="4087813"/>
          <p14:tracePt t="8766" x="1512888" y="4113213"/>
          <p14:tracePt t="8775" x="1528763" y="4146550"/>
          <p14:tracePt t="8782" x="1538288" y="4171950"/>
          <p14:tracePt t="8789" x="1554163" y="4189413"/>
          <p14:tracePt t="8797" x="1571625" y="4214813"/>
          <p14:tracePt t="8805" x="1589088" y="4240213"/>
          <p14:tracePt t="8815" x="1597025" y="4275138"/>
          <p14:tracePt t="8821" x="1622425" y="4300538"/>
          <p14:tracePt t="8829" x="1639888" y="4325938"/>
          <p14:tracePt t="8837" x="1647825" y="4341813"/>
          <p14:tracePt t="8845" x="1665288" y="4368800"/>
          <p14:tracePt t="8853" x="1682750" y="4394200"/>
          <p14:tracePt t="8858" x="1708150" y="4419600"/>
          <p14:tracePt t="8867" x="1724025" y="4435475"/>
          <p14:tracePt t="8879" x="1741488" y="4452938"/>
          <p14:tracePt t="8886" x="1766888" y="4470400"/>
          <p14:tracePt t="8902" x="1809750" y="4513263"/>
          <p14:tracePt t="8913" x="1835150" y="4521200"/>
          <p14:tracePt t="8923" x="1885950" y="4546600"/>
          <p14:tracePt t="8945" x="1911350" y="4554538"/>
          <p14:tracePt t="8955" x="2005013" y="4589463"/>
          <p14:tracePt t="8961" x="2038350" y="4597400"/>
          <p14:tracePt t="8969" x="2065338" y="4605338"/>
          <p14:tracePt t="8978" x="2116138" y="4614863"/>
          <p14:tracePt t="8985" x="2174875" y="4622800"/>
          <p14:tracePt t="8994" x="2235200" y="4630738"/>
          <p14:tracePt t="9001" x="2293938" y="4640263"/>
          <p14:tracePt t="9009" x="2336800" y="4648200"/>
          <p14:tracePt t="9017" x="2395538" y="4665663"/>
          <p14:tracePt t="9025" x="2455863" y="4665663"/>
          <p14:tracePt t="9034" x="2532063" y="4665663"/>
          <p14:tracePt t="9039" x="2590800" y="4673600"/>
          <p14:tracePt t="9047" x="2659063" y="4673600"/>
          <p14:tracePt t="9055" x="2744788" y="4665663"/>
          <p14:tracePt t="9065" x="2863850" y="4657725"/>
          <p14:tracePt t="9071" x="2990850" y="4630738"/>
          <p14:tracePt t="9079" x="3117850" y="4622800"/>
          <p14:tracePt t="9088" x="3244850" y="4597400"/>
          <p14:tracePt t="9096" x="3373438" y="4589463"/>
          <p14:tracePt t="9103" x="3482975" y="4579938"/>
          <p14:tracePt t="9113" x="3602038" y="4564063"/>
          <p14:tracePt t="9119" x="3703638" y="4554538"/>
          <p14:tracePt t="9125" x="3789363" y="4546600"/>
          <p14:tracePt t="9133" x="3873500" y="4529138"/>
          <p14:tracePt t="9141" x="3933825" y="4513263"/>
          <p14:tracePt t="9149" x="3992563" y="4495800"/>
          <p14:tracePt t="9157" x="4044950" y="4470400"/>
          <p14:tracePt t="9167" x="4103688" y="4445000"/>
          <p14:tracePt t="9173" x="4179888" y="4410075"/>
          <p14:tracePt t="9181" x="4273550" y="4376738"/>
          <p14:tracePt t="9189" x="4359275" y="4341813"/>
          <p14:tracePt t="9199" x="4460875" y="4308475"/>
          <p14:tracePt t="9205" x="4570413" y="4275138"/>
          <p14:tracePt t="9212" x="4673600" y="4240213"/>
          <p14:tracePt t="9219" x="4732338" y="4206875"/>
          <p14:tracePt t="9229" x="4791075" y="4189413"/>
          <p14:tracePt t="9235" x="4843463" y="4156075"/>
          <p14:tracePt t="9245" x="4894263" y="4130675"/>
          <p14:tracePt t="9251" x="4945063" y="4095750"/>
          <p14:tracePt t="9259" x="4978400" y="4070350"/>
          <p14:tracePt t="9269" x="5021263" y="4027488"/>
          <p14:tracePt t="9278" x="5046663" y="3994150"/>
          <p14:tracePt t="9283" x="5072063" y="3960813"/>
          <p14:tracePt t="9291" x="5097463" y="3917950"/>
          <p14:tracePt t="9299" x="5132388" y="3875088"/>
          <p14:tracePt t="9307" x="5157788" y="3832225"/>
          <p14:tracePt t="9314" x="5183188" y="3798888"/>
          <p14:tracePt t="9320" x="5216525" y="3763963"/>
          <p14:tracePt t="9330" x="5233988" y="3722688"/>
          <p14:tracePt t="9337" x="5249863" y="3687763"/>
          <p14:tracePt t="9346" x="5267325" y="3662363"/>
          <p14:tracePt t="9353" x="5276850" y="3636963"/>
          <p14:tracePt t="9362" x="5276850" y="3611563"/>
          <p14:tracePt t="9369" x="5284788" y="3586163"/>
          <p14:tracePt t="9378" x="5292725" y="3560763"/>
          <p14:tracePt t="9385" x="5292725" y="3543300"/>
          <p14:tracePt t="9393" x="5302250" y="3517900"/>
          <p14:tracePt t="9399" x="5302250" y="3492500"/>
          <p14:tracePt t="9407" x="5302250" y="3475038"/>
          <p14:tracePt t="9415" x="5302250" y="3449638"/>
          <p14:tracePt t="9423" x="5292725" y="3424238"/>
          <p14:tracePt t="9431" x="5284788" y="3398838"/>
          <p14:tracePt t="9439" x="5284788" y="3390900"/>
          <p14:tracePt t="9449" x="5284788" y="3365500"/>
          <p14:tracePt t="9454" x="5276850" y="3348038"/>
          <p14:tracePt t="9463" x="5267325" y="3330575"/>
          <p14:tracePt t="9472" x="5259388" y="3314700"/>
          <p14:tracePt t="9479" x="5249863" y="3289300"/>
          <p14:tracePt t="9485" x="5241925" y="3263900"/>
          <p14:tracePt t="9493" x="5233988" y="3246438"/>
          <p14:tracePt t="9501" x="5216525" y="3221038"/>
          <p14:tracePt t="9509" x="5199063" y="3186113"/>
          <p14:tracePt t="9518" x="5191125" y="3160713"/>
          <p14:tracePt t="9525" x="5183188" y="3135313"/>
          <p14:tracePt t="9533" x="5173663" y="3119438"/>
          <p14:tracePt t="9541" x="5165725" y="3094038"/>
          <p14:tracePt t="9549" x="5148263" y="3067050"/>
          <p14:tracePt t="9557" x="5140325" y="3051175"/>
          <p14:tracePt t="9565" x="5132388" y="3051175"/>
          <p14:tracePt t="9571" x="5132388" y="3041650"/>
          <p14:tracePt t="9581" x="5122863" y="3025775"/>
          <p14:tracePt t="9587" x="5114925" y="3016250"/>
          <p14:tracePt t="9595" x="5106988" y="3000375"/>
          <p14:tracePt t="9604" x="5097463" y="2982913"/>
          <p14:tracePt t="9611" x="5097463" y="2974975"/>
          <p14:tracePt t="9619" x="5080000" y="2957513"/>
          <p14:tracePt t="9629" x="5064125" y="2940050"/>
          <p14:tracePt t="9635" x="5046663" y="2922588"/>
          <p14:tracePt t="9644" x="5038725" y="2922588"/>
          <p14:tracePt t="9651" x="5021263" y="2906713"/>
          <p14:tracePt t="9659" x="5003800" y="2897188"/>
          <p14:tracePt t="9667" x="4987925" y="2889250"/>
          <p14:tracePt t="9674" x="4978400" y="2881313"/>
          <p14:tracePt t="9681" x="4970463" y="2881313"/>
          <p14:tracePt t="9689" x="4962525" y="2881313"/>
          <p14:tracePt t="9697" x="4962525" y="2871788"/>
          <p14:tracePt t="9705" x="4953000" y="2871788"/>
          <p14:tracePt t="9713" x="4945063" y="2863850"/>
          <p14:tracePt t="9721" x="4935538" y="2855913"/>
          <p14:tracePt t="9737" x="4919663" y="2846388"/>
          <p14:tracePt t="9746" x="4902200" y="2838450"/>
          <p14:tracePt t="9751" x="4884738" y="2830513"/>
          <p14:tracePt t="9759" x="4859338" y="2820988"/>
          <p14:tracePt t="9767" x="4833938" y="2813050"/>
          <p14:tracePt t="9775" x="4808538" y="2805113"/>
          <p14:tracePt t="9783" x="4791075" y="2795588"/>
          <p14:tracePt t="9791" x="4765675" y="2795588"/>
          <p14:tracePt t="9799" x="4740275" y="2787650"/>
          <p14:tracePt t="9807" x="4714875" y="2778125"/>
          <p14:tracePt t="9815" x="4706938" y="2770188"/>
          <p14:tracePt t="9823" x="4689475" y="2762250"/>
          <p14:tracePt t="9831" x="4673600" y="2752725"/>
          <p14:tracePt t="9845" x="4656138" y="2752725"/>
          <p14:tracePt t="9853" x="4630738" y="2744788"/>
          <p14:tracePt t="9862" x="4621213" y="2744788"/>
          <p14:tracePt t="9869" x="4595813" y="2736850"/>
          <p14:tracePt t="9878" x="4570413" y="2736850"/>
          <p14:tracePt t="9885" x="4545013" y="2736850"/>
          <p14:tracePt t="9894" x="4519613" y="2727325"/>
          <p14:tracePt t="9901" x="4486275" y="2719388"/>
          <p14:tracePt t="9909" x="4451350" y="2719388"/>
          <p14:tracePt t="9917" x="4435475" y="2719388"/>
          <p14:tracePt t="9923" x="4410075" y="2711450"/>
          <p14:tracePt t="9932" x="4384675" y="2711450"/>
          <p14:tracePt t="9938" x="4367213" y="2701925"/>
          <p14:tracePt t="9955" x="4359275" y="2701925"/>
          <p14:tracePt t="9963" x="4349750" y="2701925"/>
          <p14:tracePt t="9980" x="4341813" y="2701925"/>
          <p14:tracePt t="9987" x="4332288" y="2693988"/>
          <p14:tracePt t="9997" x="4324350" y="2693988"/>
          <p14:tracePt t="10003" x="4316413" y="2693988"/>
          <p14:tracePt t="10012" x="4298950" y="2693988"/>
          <p14:tracePt t="10019" x="4291013" y="2686050"/>
          <p14:tracePt t="10025" x="4273550" y="2686050"/>
          <p14:tracePt t="10033" x="4256088" y="2686050"/>
          <p14:tracePt t="10041" x="4248150" y="2686050"/>
          <p14:tracePt t="10049" x="4230688" y="2676525"/>
          <p14:tracePt t="10057" x="4222750" y="2676525"/>
          <p14:tracePt t="10073" x="4214813" y="2676525"/>
          <p14:tracePt t="10081" x="4205288" y="2676525"/>
          <p14:tracePt t="10098" x="4197350" y="2676525"/>
          <p14:tracePt t="10103" x="4187825" y="2676525"/>
          <p14:tracePt t="10112" x="4179888" y="2676525"/>
          <p14:tracePt t="10130" x="4171950" y="2668588"/>
          <p14:tracePt t="10135" x="4162425" y="2668588"/>
          <p14:tracePt t="10245" x="4154488" y="2668588"/>
          <p14:tracePt t="10253" x="4121150" y="2668588"/>
          <p14:tracePt t="10261" x="4086225" y="2668588"/>
          <p14:tracePt t="10269" x="4052888" y="2668588"/>
          <p14:tracePt t="10277" x="4010025" y="2660650"/>
          <p14:tracePt t="10285" x="3967163" y="2651125"/>
          <p14:tracePt t="10293" x="3933825" y="2643188"/>
          <p14:tracePt t="10299" x="3900488" y="2643188"/>
          <p14:tracePt t="10307" x="3865563" y="2633663"/>
          <p14:tracePt t="10315" x="3822700" y="2633663"/>
          <p14:tracePt t="10323" x="3763963" y="2633663"/>
          <p14:tracePt t="10331" x="3703638" y="2633663"/>
          <p14:tracePt t="10339" x="3636963" y="2633663"/>
          <p14:tracePt t="10347" x="3576638" y="2633663"/>
          <p14:tracePt t="10355" x="3508375" y="2633663"/>
          <p14:tracePt t="10363" x="3449638" y="2643188"/>
          <p14:tracePt t="10369" x="3355975" y="2660650"/>
          <p14:tracePt t="10379" x="3287713" y="2668588"/>
          <p14:tracePt t="10385" x="3228975" y="2668588"/>
          <p14:tracePt t="10395" x="3168650" y="2676525"/>
          <p14:tracePt t="10400" x="3109913" y="2686050"/>
          <p14:tracePt t="10411" x="3067050" y="2693988"/>
          <p14:tracePt t="10417" x="3033713" y="2693988"/>
          <p14:tracePt t="10424" x="2998788" y="2693988"/>
          <p14:tracePt t="10432" x="2973388" y="2701925"/>
          <p14:tracePt t="10440" x="2947988" y="2701925"/>
          <p14:tracePt t="10449" x="2914650" y="2711450"/>
          <p14:tracePt t="10455" x="2879725" y="2719388"/>
          <p14:tracePt t="10463" x="2846388" y="2727325"/>
          <p14:tracePt t="10471" x="2811463" y="2736850"/>
          <p14:tracePt t="10479" x="2752725" y="2744788"/>
          <p14:tracePt t="10487" x="2693988" y="2752725"/>
          <p14:tracePt t="10497" x="2616200" y="2778125"/>
          <p14:tracePt t="10503" x="2549525" y="2787650"/>
          <p14:tracePt t="10511" x="2463800" y="2795588"/>
          <p14:tracePt t="10519" x="2370138" y="2813050"/>
          <p14:tracePt t="10529" x="2301875" y="2813050"/>
          <p14:tracePt t="10535" x="2243138" y="2820988"/>
          <p14:tracePt t="10542" x="2208213" y="2830513"/>
          <p14:tracePt t="10551" x="2174875" y="2830513"/>
          <p14:tracePt t="10558" x="2149475" y="2830513"/>
          <p14:tracePt t="10565" x="2124075" y="2830513"/>
          <p14:tracePt t="10573" x="2098675" y="2838450"/>
          <p14:tracePt t="10581" x="2081213" y="2838450"/>
          <p14:tracePt t="10590" x="2055813" y="2838450"/>
          <p14:tracePt t="10597" x="2030413" y="2838450"/>
          <p14:tracePt t="10605" x="2012950" y="2838450"/>
          <p14:tracePt t="10613" x="1979613" y="2846388"/>
          <p14:tracePt t="10621" x="1946275" y="2846388"/>
          <p14:tracePt t="10630" x="1903413" y="2855913"/>
          <p14:tracePt t="10637" x="1852613" y="2863850"/>
          <p14:tracePt t="10644" x="1792288" y="2871788"/>
          <p14:tracePt t="10651" x="1733550" y="2881313"/>
          <p14:tracePt t="10659" x="1690688" y="2889250"/>
          <p14:tracePt t="10667" x="1639888" y="2897188"/>
          <p14:tracePt t="10675" x="1622425" y="2906713"/>
          <p14:tracePt t="10683" x="1606550" y="2914650"/>
          <p14:tracePt t="10691" x="1597025" y="2922588"/>
          <p14:tracePt t="10707" x="1589088" y="2922588"/>
          <p14:tracePt t="10715" x="1579563" y="2940050"/>
          <p14:tracePt t="10722" x="1571625" y="2965450"/>
          <p14:tracePt t="10731" x="1563688" y="2974975"/>
          <p14:tracePt t="10737" x="1554163" y="3000375"/>
          <p14:tracePt t="10746" x="1554163" y="3025775"/>
          <p14:tracePt t="10753" x="1546225" y="3051175"/>
          <p14:tracePt t="10761" x="1538288" y="3067050"/>
          <p14:tracePt t="10769" x="1528763" y="3101975"/>
          <p14:tracePt t="10779" x="1520825" y="3135313"/>
          <p14:tracePt t="10785" x="1520825" y="3160713"/>
          <p14:tracePt t="10795" x="1520825" y="3195638"/>
          <p14:tracePt t="10801" x="1520825" y="3211513"/>
          <p14:tracePt t="10807" x="1528763" y="3238500"/>
          <p14:tracePt t="10816" x="1538288" y="3263900"/>
          <p14:tracePt t="10823" x="1546225" y="3279775"/>
          <p14:tracePt t="10831" x="1563688" y="3289300"/>
          <p14:tracePt t="10839" x="1589088" y="3305175"/>
          <p14:tracePt t="10848" x="1614488" y="3314700"/>
          <p14:tracePt t="10855" x="1622425" y="3322638"/>
          <p14:tracePt t="10863" x="1657350" y="3330575"/>
          <p14:tracePt t="10871" x="1682750" y="3340100"/>
          <p14:tracePt t="10881" x="1708150" y="3340100"/>
          <p14:tracePt t="10887" x="1733550" y="3340100"/>
          <p14:tracePt t="10896" x="1776413" y="3340100"/>
          <p14:tracePt t="10901" x="1835150" y="3330575"/>
          <p14:tracePt t="10912" x="1893888" y="3314700"/>
          <p14:tracePt t="10917" x="1954213" y="3305175"/>
          <p14:tracePt t="10929" x="2022475" y="3297238"/>
          <p14:tracePt t="10933" x="2065338" y="3289300"/>
          <p14:tracePt t="10941" x="2124075" y="3279775"/>
          <p14:tracePt t="10949" x="2182813" y="3271838"/>
          <p14:tracePt t="10957" x="2225675" y="3263900"/>
          <p14:tracePt t="10965" x="2276475" y="3254375"/>
          <p14:tracePt t="10973" x="2319338" y="3238500"/>
          <p14:tracePt t="10981" x="2370138" y="3228975"/>
          <p14:tracePt t="10989" x="2413000" y="3221038"/>
          <p14:tracePt t="10999" x="2471738" y="3211513"/>
          <p14:tracePt t="11003" x="2524125" y="3203575"/>
          <p14:tracePt t="11010" x="2565400" y="3195638"/>
          <p14:tracePt t="11019" x="2625725" y="3186113"/>
          <p14:tracePt t="11027" x="2668588" y="3178175"/>
          <p14:tracePt t="11035" x="2701925" y="3170238"/>
          <p14:tracePt t="11043" x="2735263" y="3160713"/>
          <p14:tracePt t="11051" x="2770188" y="3152775"/>
          <p14:tracePt t="11059" x="2803525" y="3144838"/>
          <p14:tracePt t="11067" x="2846388" y="3135313"/>
          <p14:tracePt t="11075" x="2879725" y="3127375"/>
          <p14:tracePt t="11082" x="2930525" y="3119438"/>
          <p14:tracePt t="11089" x="2955925" y="3109913"/>
          <p14:tracePt t="11097" x="3008313" y="3101975"/>
          <p14:tracePt t="11105" x="3049588" y="3094038"/>
          <p14:tracePt t="11115" x="3100388" y="3076575"/>
          <p14:tracePt t="11121" x="3143250" y="3067050"/>
          <p14:tracePt t="11129" x="3178175" y="3059113"/>
          <p14:tracePt t="11137" x="3211513" y="3059113"/>
          <p14:tracePt t="11145" x="3236913" y="3059113"/>
          <p14:tracePt t="11153" x="3270250" y="3051175"/>
          <p14:tracePt t="11161" x="3313113" y="3051175"/>
          <p14:tracePt t="11167" x="3348038" y="3041650"/>
          <p14:tracePt t="11176" x="3381375" y="3041650"/>
          <p14:tracePt t="11183" x="3414713" y="3041650"/>
          <p14:tracePt t="11196" x="3449638" y="3041650"/>
          <p14:tracePt t="11199" x="3492500" y="3033713"/>
          <p14:tracePt t="11207" x="3551238" y="3033713"/>
          <p14:tracePt t="11215" x="3611563" y="3016250"/>
          <p14:tracePt t="11223" x="3636963" y="3016250"/>
          <p14:tracePt t="11231" x="3670300" y="3008313"/>
          <p14:tracePt t="11239" x="3703638" y="3008313"/>
          <p14:tracePt t="11247" x="3729038" y="3000375"/>
          <p14:tracePt t="11255" x="3746500" y="3000375"/>
          <p14:tracePt t="11263" x="3771900" y="3000375"/>
          <p14:tracePt t="11269" x="3781425" y="2990850"/>
          <p14:tracePt t="11285" x="3789363" y="2990850"/>
          <p14:tracePt t="11295" x="3797300" y="2990850"/>
          <p14:tracePt t="11301" x="3806825" y="2990850"/>
          <p14:tracePt t="11317" x="3814763" y="2990850"/>
          <p14:tracePt t="11334" x="3822700" y="2990850"/>
          <p14:tracePt t="11403" x="3822700" y="3016250"/>
          <p14:tracePt t="11412" x="3822700" y="3033713"/>
          <p14:tracePt t="11419" x="3822700" y="3041650"/>
          <p14:tracePt t="11427" x="3822700" y="3059113"/>
          <p14:tracePt t="11432" x="3822700" y="3067050"/>
          <p14:tracePt t="11449" x="3822700" y="3076575"/>
          <p14:tracePt t="11457" x="3822700" y="3084513"/>
          <p14:tracePt t="11473" x="3822700" y="3094038"/>
          <p14:tracePt t="11489" x="3822700" y="3101975"/>
          <p14:tracePt t="11496" x="3822700" y="3109913"/>
          <p14:tracePt t="11505" x="3814763" y="3109913"/>
          <p14:tracePt t="11513" x="3814763" y="3119438"/>
          <p14:tracePt t="11528" x="3814763" y="3127375"/>
          <p14:tracePt t="11669" x="3806825" y="3127375"/>
          <p14:tracePt t="11685" x="3781425" y="3152775"/>
          <p14:tracePt t="11693" x="3771900" y="3160713"/>
          <p14:tracePt t="11701" x="3771900" y="3170238"/>
          <p14:tracePt t="11707" x="3763963" y="3170238"/>
          <p14:tracePt t="12055" x="3763963" y="3178175"/>
          <p14:tracePt t="12067" x="3771900" y="3195638"/>
          <p14:tracePt t="12076" x="3781425" y="3195638"/>
          <p14:tracePt t="12085" x="3789363" y="3195638"/>
          <p14:tracePt t="12099" x="3806825" y="3195638"/>
          <p14:tracePt t="12115" x="3814763" y="3203575"/>
          <p14:tracePt t="12123" x="3822700" y="3203575"/>
          <p14:tracePt t="12131" x="3832225" y="3203575"/>
          <p14:tracePt t="12147" x="3840163" y="3203575"/>
          <p14:tracePt t="12153" x="3857625" y="3203575"/>
          <p14:tracePt t="12161" x="3883025" y="3203575"/>
          <p14:tracePt t="12169" x="3908425" y="3195638"/>
          <p14:tracePt t="12179" x="3941763" y="3186113"/>
          <p14:tracePt t="12185" x="3976688" y="3186113"/>
          <p14:tracePt t="12195" x="3992563" y="3178175"/>
          <p14:tracePt t="12202" x="4002088" y="3178175"/>
          <p14:tracePt t="12210" x="4010025" y="3178175"/>
          <p14:tracePt t="14213" x="4010025" y="3195638"/>
          <p14:tracePt t="14219" x="4010025" y="3246438"/>
          <p14:tracePt t="14227" x="4010025" y="3305175"/>
          <p14:tracePt t="14235" x="4010025" y="3348038"/>
          <p14:tracePt t="14245" x="4010025" y="3390900"/>
          <p14:tracePt t="14251" x="4010025" y="3424238"/>
          <p14:tracePt t="14260" x="4017963" y="3459163"/>
          <p14:tracePt t="14268" x="4017963" y="3492500"/>
          <p14:tracePt t="14275" x="4017963" y="3517900"/>
          <p14:tracePt t="14283" x="4017963" y="3543300"/>
          <p14:tracePt t="14292" x="4017963" y="3568700"/>
          <p14:tracePt t="14299" x="4017963" y="3578225"/>
          <p14:tracePt t="14305" x="4010025" y="3594100"/>
          <p14:tracePt t="14313" x="3992563" y="3603625"/>
          <p14:tracePt t="14321" x="3967163" y="3619500"/>
          <p14:tracePt t="14330" x="3933825" y="3646488"/>
          <p14:tracePt t="14337" x="3900488" y="3662363"/>
          <p14:tracePt t="14345" x="3848100" y="3679825"/>
          <p14:tracePt t="14353" x="3789363" y="3713163"/>
          <p14:tracePt t="14362" x="3713163" y="3738563"/>
          <p14:tracePt t="14369" x="3636963" y="3756025"/>
          <p14:tracePt t="14377" x="3568700" y="3790950"/>
          <p14:tracePt t="14383" x="3475038" y="3806825"/>
          <p14:tracePt t="14392" x="3389313" y="3824288"/>
          <p14:tracePt t="14399" x="3287713" y="3832225"/>
          <p14:tracePt t="14407" x="3203575" y="3841750"/>
          <p14:tracePt t="14415" x="3117850" y="3841750"/>
          <p14:tracePt t="14423" x="3074988" y="3841750"/>
          <p14:tracePt t="14431" x="3033713" y="3841750"/>
          <p14:tracePt t="14439" x="2998788" y="3841750"/>
          <p14:tracePt t="14447" x="2965450" y="3841750"/>
          <p14:tracePt t="14455" x="2940050" y="3841750"/>
          <p14:tracePt t="14463" x="2914650" y="3841750"/>
          <p14:tracePt t="14469" x="2879725" y="3841750"/>
          <p14:tracePt t="14477" x="2846388" y="3849688"/>
          <p14:tracePt t="14487" x="2803525" y="3849688"/>
          <p14:tracePt t="14495" x="2744788" y="3857625"/>
          <p14:tracePt t="14501" x="2701925" y="3875088"/>
          <p14:tracePt t="14511" x="2651125" y="3883025"/>
          <p14:tracePt t="14517" x="2608263" y="3892550"/>
          <p14:tracePt t="14526" x="2574925" y="3900488"/>
          <p14:tracePt t="14533" x="2540000" y="3900488"/>
          <p14:tracePt t="14541" x="2514600" y="3908425"/>
          <p14:tracePt t="14549" x="2506663" y="3908425"/>
          <p14:tracePt t="14558" x="2497138" y="3908425"/>
          <p14:tracePt t="14564" x="2489200" y="3908425"/>
          <p14:tracePt t="14580" x="2481263" y="3908425"/>
          <p14:tracePt t="14588" x="2463800" y="3908425"/>
          <p14:tracePt t="14595" x="2446338" y="3908425"/>
          <p14:tracePt t="14603" x="2413000" y="3908425"/>
          <p14:tracePt t="14611" x="2370138" y="3908425"/>
          <p14:tracePt t="14619" x="2311400" y="3900488"/>
          <p14:tracePt t="14629" x="2268538" y="3892550"/>
          <p14:tracePt t="14635" x="2208213" y="3883025"/>
          <p14:tracePt t="14644" x="2174875" y="3875088"/>
          <p14:tracePt t="14651" x="2149475" y="3867150"/>
          <p14:tracePt t="14658" x="2132013" y="3857625"/>
          <p14:tracePt t="14688" x="2132013" y="3849688"/>
          <p14:tracePt t="14722" x="2132013" y="3841750"/>
          <p14:tracePt t="14737" x="2132013" y="3832225"/>
          <p14:tracePt t="14745" x="2132013" y="3806825"/>
          <p14:tracePt t="14751" x="2141538" y="3798888"/>
          <p14:tracePt t="14760" x="2157413" y="3781425"/>
          <p14:tracePt t="14767" x="2174875" y="3756025"/>
          <p14:tracePt t="14776" x="2192338" y="3730625"/>
          <p14:tracePt t="14783" x="2217738" y="3722688"/>
          <p14:tracePt t="14791" x="2235200" y="3713163"/>
          <p14:tracePt t="14799" x="2260600" y="3705225"/>
          <p14:tracePt t="14807" x="2268538" y="3697288"/>
          <p14:tracePt t="14815" x="2293938" y="3687763"/>
          <p14:tracePt t="14823" x="2319338" y="3679825"/>
          <p14:tracePt t="14829" x="2344738" y="3671888"/>
          <p14:tracePt t="14837" x="2352675" y="3662363"/>
          <p14:tracePt t="14845" x="2370138" y="3654425"/>
          <p14:tracePt t="14853" x="2379663" y="3654425"/>
          <p14:tracePt t="14861" x="2379663" y="3646488"/>
          <p14:tracePt t="14869" x="2387600" y="3636963"/>
          <p14:tracePt t="14885" x="2387600" y="3629025"/>
          <p14:tracePt t="15003" x="2387600" y="3619500"/>
          <p14:tracePt t="15065" x="2379663" y="3619500"/>
          <p14:tracePt t="15073" x="2370138" y="3629025"/>
          <p14:tracePt t="15308" x="2395538" y="3629025"/>
          <p14:tracePt t="15315" x="2420938" y="3619500"/>
          <p14:tracePt t="15324" x="2471738" y="3611563"/>
          <p14:tracePt t="15331" x="2532063" y="3603625"/>
          <p14:tracePt t="15339" x="2590800" y="3586163"/>
          <p14:tracePt t="15347" x="2651125" y="3578225"/>
          <p14:tracePt t="15355" x="2693988" y="3578225"/>
          <p14:tracePt t="15362" x="2735263" y="3568700"/>
          <p14:tracePt t="15369" x="2770188" y="3568700"/>
          <p14:tracePt t="15378" x="2811463" y="3560763"/>
          <p14:tracePt t="15385" x="2846388" y="3560763"/>
          <p14:tracePt t="15394" x="2879725" y="3552825"/>
          <p14:tracePt t="15401" x="2922588" y="3543300"/>
          <p14:tracePt t="15409" x="2973388" y="3535363"/>
          <p14:tracePt t="15417" x="3016250" y="3527425"/>
          <p14:tracePt t="15426" x="3074988" y="3517900"/>
          <p14:tracePt t="15433" x="3135313" y="3509963"/>
          <p14:tracePt t="15442" x="3194050" y="3492500"/>
          <p14:tracePt t="15447" x="3254375" y="3484563"/>
          <p14:tracePt t="15455" x="3287713" y="3484563"/>
          <p14:tracePt t="15465" x="3322638" y="3475038"/>
          <p14:tracePt t="15471" x="3338513" y="3475038"/>
          <p14:tracePt t="15479" x="3348038" y="3475038"/>
          <p14:tracePt t="15487" x="3355975" y="3475038"/>
          <p14:tracePt t="15544" x="3363913" y="3467100"/>
          <p14:tracePt t="15549" x="3373438" y="3467100"/>
          <p14:tracePt t="15558" x="3398838" y="3459163"/>
          <p14:tracePt t="15565" x="3424238" y="3449638"/>
          <p14:tracePt t="15573" x="3432175" y="3449638"/>
          <p14:tracePt t="15581" x="3449638" y="3449638"/>
          <p14:tracePt t="15589" x="3457575" y="3441700"/>
          <p14:tracePt t="15777" x="3467100" y="3441700"/>
          <p14:tracePt t="15794" x="3475038" y="3459163"/>
          <p14:tracePt t="15801" x="3482975" y="3467100"/>
          <p14:tracePt t="15809" x="3482975" y="3475038"/>
          <p14:tracePt t="15823" x="3482975" y="3484563"/>
          <p14:tracePt t="15832" x="3482975" y="3492500"/>
          <p14:tracePt t="15839" x="3482975" y="3502025"/>
          <p14:tracePt t="15855" x="3482975" y="3509963"/>
          <p14:tracePt t="18877" x="3508375" y="3543300"/>
          <p14:tracePt t="18884" x="3576638" y="3629025"/>
          <p14:tracePt t="18895" x="3636963" y="3722688"/>
          <p14:tracePt t="18899" x="3678238" y="3816350"/>
          <p14:tracePt t="18907" x="3738563" y="3892550"/>
          <p14:tracePt t="18915" x="3781425" y="3960813"/>
          <p14:tracePt t="18923" x="3822700" y="4037013"/>
          <p14:tracePt t="18929" x="3865563" y="4087813"/>
          <p14:tracePt t="18937" x="3890963" y="4121150"/>
          <p14:tracePt t="18945" x="3908425" y="4146550"/>
          <p14:tracePt t="18953" x="3916363" y="4156075"/>
          <p14:tracePt t="18969" x="3925888" y="4156075"/>
          <p14:tracePt t="19198" x="3916363" y="4171950"/>
          <p14:tracePt t="19203" x="3883025" y="4181475"/>
          <p14:tracePt t="19211" x="3848100" y="4197350"/>
          <p14:tracePt t="19219" x="3814763" y="4206875"/>
          <p14:tracePt t="19228" x="3781425" y="4214813"/>
          <p14:tracePt t="19234" x="3721100" y="4224338"/>
          <p14:tracePt t="19244" x="3662363" y="4232275"/>
          <p14:tracePt t="19250" x="3602038" y="4240213"/>
          <p14:tracePt t="19259" x="3525838" y="4257675"/>
          <p14:tracePt t="19267" x="3441700" y="4265613"/>
          <p14:tracePt t="19277" x="3355975" y="4275138"/>
          <p14:tracePt t="19283" x="3270250" y="4283075"/>
          <p14:tracePt t="19289" x="3168650" y="4283075"/>
          <p14:tracePt t="19299" x="3109913" y="4283075"/>
          <p14:tracePt t="19309" x="3067050" y="4283075"/>
          <p14:tracePt t="19313" x="3059113" y="4283075"/>
          <p14:tracePt t="19321" x="3049588" y="4283075"/>
          <p14:tracePt t="19384" x="3049588" y="4275138"/>
          <p14:tracePt t="19399" x="3049588" y="4265613"/>
          <p14:tracePt t="19413" x="3059113" y="4257675"/>
          <p14:tracePt t="19455" x="3262313" y="4146550"/>
          <p14:tracePt t="19463" x="3297238" y="4130675"/>
          <p14:tracePt t="19469" x="3330575" y="4113213"/>
          <p14:tracePt t="19479" x="3355975" y="4095750"/>
          <p14:tracePt t="19485" x="3389313" y="4079875"/>
          <p14:tracePt t="19494" x="3432175" y="4052888"/>
          <p14:tracePt t="19501" x="3467100" y="4037013"/>
          <p14:tracePt t="19509" x="3492500" y="4011613"/>
          <p14:tracePt t="19517" x="3525838" y="3986213"/>
          <p14:tracePt t="19525" x="3551238" y="3968750"/>
          <p14:tracePt t="19533" x="3568700" y="3960813"/>
          <p14:tracePt t="19543" x="3576638" y="3951288"/>
          <p14:tracePt t="19547" x="3586163" y="3951288"/>
          <p14:tracePt t="19563" x="3586163" y="3943350"/>
          <p14:tracePt t="19579" x="3576638" y="3943350"/>
          <p14:tracePt t="19587" x="3568700" y="3943350"/>
          <p14:tracePt t="19595" x="3559175" y="3943350"/>
          <p14:tracePt t="19604" x="3551238" y="3943350"/>
          <p14:tracePt t="19611" x="3543300" y="3943350"/>
          <p14:tracePt t="19619" x="3533775" y="3943350"/>
          <p14:tracePt t="19627" x="3508375" y="3943350"/>
          <p14:tracePt t="19633" x="3475038" y="3951288"/>
          <p14:tracePt t="19644" x="3414713" y="3960813"/>
          <p14:tracePt t="19649" x="3355975" y="3976688"/>
          <p14:tracePt t="19659" x="3297238" y="4002088"/>
          <p14:tracePt t="19665" x="3203575" y="4037013"/>
          <p14:tracePt t="19673" x="3100388" y="4052888"/>
          <p14:tracePt t="19696" x="2973388" y="4095750"/>
          <p14:tracePt t="19705" x="2430463" y="4181475"/>
          <p14:tracePt t="19713" x="2327275" y="4189413"/>
          <p14:tracePt t="19721" x="2243138" y="4197350"/>
          <p14:tracePt t="19729" x="2157413" y="4214813"/>
          <p14:tracePt t="19736" x="2098675" y="4214813"/>
          <p14:tracePt t="19744" x="2073275" y="4214813"/>
          <p14:tracePt t="19751" x="2047875" y="4214813"/>
          <p14:tracePt t="19759" x="2038350" y="4214813"/>
          <p14:tracePt t="19837" x="2030413" y="4214813"/>
          <p14:tracePt t="19861" x="2022475" y="4214813"/>
          <p14:tracePt t="19869" x="2012950" y="4214813"/>
          <p14:tracePt t="19885" x="2005013" y="4214813"/>
          <p14:tracePt t="19901" x="1997075" y="4214813"/>
          <p14:tracePt t="19971" x="1987550" y="4214813"/>
          <p14:tracePt t="19994" x="1979613" y="4214813"/>
          <p14:tracePt t="20001" x="1971675" y="4214813"/>
          <p14:tracePt t="20018" x="1962150" y="4206875"/>
          <p14:tracePt t="20025" x="1954213" y="4206875"/>
          <p14:tracePt t="20042" x="1946275" y="4206875"/>
          <p14:tracePt t="20049" x="1936750" y="4197350"/>
          <p14:tracePt t="20060" x="1928813" y="4189413"/>
          <p14:tracePt t="20081" x="1920875" y="4181475"/>
          <p14:tracePt t="20283" x="1920875" y="4171950"/>
          <p14:tracePt t="20323" x="1920875" y="4164013"/>
          <p14:tracePt t="20401" x="1928813" y="4164013"/>
          <p14:tracePt t="20409" x="1936750" y="4156075"/>
          <p14:tracePt t="20417" x="1946275" y="4146550"/>
          <p14:tracePt t="20426" x="1962150" y="4138613"/>
          <p14:tracePt t="20433" x="1987550" y="4130675"/>
          <p14:tracePt t="20439" x="2005013" y="4130675"/>
          <p14:tracePt t="20448" x="2030413" y="4121150"/>
          <p14:tracePt t="20455" x="2065338" y="4113213"/>
          <p14:tracePt t="20463" x="2090738" y="4105275"/>
          <p14:tracePt t="20471" x="2124075" y="4095750"/>
          <p14:tracePt t="20479" x="2141538" y="4087813"/>
          <p14:tracePt t="20487" x="2174875" y="4079875"/>
          <p14:tracePt t="20495" x="2208213" y="4070350"/>
          <p14:tracePt t="20503" x="2243138" y="4070350"/>
          <p14:tracePt t="20511" x="2286000" y="4062413"/>
          <p14:tracePt t="20519" x="2344738" y="4052888"/>
          <p14:tracePt t="20527" x="2420938" y="4037013"/>
          <p14:tracePt t="20533" x="2481263" y="4027488"/>
          <p14:tracePt t="20543" x="2565400" y="4011613"/>
          <p14:tracePt t="20549" x="2651125" y="3994150"/>
          <p14:tracePt t="20558" x="2735263" y="3986213"/>
          <p14:tracePt t="20565" x="2828925" y="3968750"/>
          <p14:tracePt t="20574" x="2914650" y="3951288"/>
          <p14:tracePt t="20581" x="2973388" y="3943350"/>
          <p14:tracePt t="20589" x="3033713" y="3935413"/>
          <p14:tracePt t="20597" x="3092450" y="3925888"/>
          <p14:tracePt t="20605" x="3152775" y="3917950"/>
          <p14:tracePt t="20613" x="3194050" y="3908425"/>
          <p14:tracePt t="20621" x="3254375" y="3892550"/>
          <p14:tracePt t="20629" x="3287713" y="3883025"/>
          <p14:tracePt t="20635" x="3322638" y="3875088"/>
          <p14:tracePt t="20643" x="3355975" y="3875088"/>
          <p14:tracePt t="20651" x="3381375" y="3875088"/>
          <p14:tracePt t="20660" x="3398838" y="3875088"/>
          <p14:tracePt t="20667" x="3424238" y="3867150"/>
          <p14:tracePt t="20676" x="3449638" y="3867150"/>
          <p14:tracePt t="20683" x="3475038" y="3857625"/>
          <p14:tracePt t="20692" x="3500438" y="3857625"/>
          <p14:tracePt t="20699" x="3525838" y="3857625"/>
          <p14:tracePt t="20705" x="3533775" y="3857625"/>
          <p14:tracePt t="20713" x="3559175" y="3857625"/>
          <p14:tracePt t="20721" x="3576638" y="3857625"/>
          <p14:tracePt t="20729" x="3586163" y="3857625"/>
          <p14:tracePt t="20737" x="3594100" y="3857625"/>
          <p14:tracePt t="20745" x="3602038" y="3857625"/>
          <p14:tracePt t="20791" x="3611563" y="3857625"/>
          <p14:tracePt t="20863" x="3619500" y="3857625"/>
          <p14:tracePt t="20871" x="3619500" y="3867150"/>
          <p14:tracePt t="20879" x="3627438" y="3883025"/>
          <p14:tracePt t="20893" x="3636963" y="3900488"/>
          <p14:tracePt t="20901" x="3636963" y="3908425"/>
          <p14:tracePt t="20910" x="3644900" y="3925888"/>
          <p14:tracePt t="20917" x="3644900" y="3951288"/>
          <p14:tracePt t="20924" x="3644900" y="3968750"/>
          <p14:tracePt t="20934" x="3652838" y="3994150"/>
          <p14:tracePt t="20941" x="3652838" y="4019550"/>
          <p14:tracePt t="20949" x="3662363" y="4044950"/>
          <p14:tracePt t="20959" x="3670300" y="4052888"/>
          <p14:tracePt t="20965" x="3670300" y="4079875"/>
          <p14:tracePt t="20971" x="3670300" y="4087813"/>
          <p14:tracePt t="20987" x="3670300" y="4095750"/>
          <p14:tracePt t="20995" x="3670300" y="4105275"/>
          <p14:tracePt t="21348" x="3670300" y="4113213"/>
          <p14:tracePt t="21372" x="3662363" y="4130675"/>
          <p14:tracePt t="21379" x="3652838" y="4146550"/>
          <p14:tracePt t="21395" x="3652838" y="4156075"/>
          <p14:tracePt t="21403" x="3644900" y="4156075"/>
          <p14:tracePt t="22326" x="3771900" y="4164013"/>
          <p14:tracePt t="22333" x="3984625" y="4181475"/>
          <p14:tracePt t="22341" x="4273550" y="4181475"/>
          <p14:tracePt t="22349" x="4570413" y="4197350"/>
          <p14:tracePt t="22359" x="4826000" y="4240213"/>
          <p14:tracePt t="22365" x="5038725" y="4257675"/>
          <p14:tracePt t="22375" x="5173663" y="4265613"/>
          <p14:tracePt t="22381" x="5276850" y="4283075"/>
          <p14:tracePt t="22389" x="5318125" y="4291013"/>
          <p14:tracePt t="22397" x="5343525" y="4291013"/>
          <p14:tracePt t="22403" x="5353050" y="4291013"/>
          <p14:tracePt t="22436" x="5360988" y="4275138"/>
          <p14:tracePt t="22443" x="5368925" y="4249738"/>
          <p14:tracePt t="22451" x="5368925" y="4232275"/>
          <p14:tracePt t="22460" x="5378450" y="4206875"/>
          <p14:tracePt t="22467" x="5378450" y="4181475"/>
          <p14:tracePt t="22476" x="5378450" y="4164013"/>
          <p14:tracePt t="22483" x="5378450" y="4138613"/>
          <p14:tracePt t="22488" x="5378450" y="4113213"/>
          <p14:tracePt t="22499" x="5368925" y="4087813"/>
          <p14:tracePt t="22505" x="5353050" y="4079875"/>
          <p14:tracePt t="22513" x="5327650" y="4052888"/>
          <p14:tracePt t="22521" x="5302250" y="4027488"/>
          <p14:tracePt t="22529" x="5276850" y="4002088"/>
          <p14:tracePt t="22537" x="5249863" y="3976688"/>
          <p14:tracePt t="22545" x="5224463" y="3960813"/>
          <p14:tracePt t="22553" x="5208588" y="3935413"/>
          <p14:tracePt t="22561" x="5199063" y="3917950"/>
          <p14:tracePt t="22569" x="5191125" y="3892550"/>
          <p14:tracePt t="22577" x="5183188" y="3875088"/>
          <p14:tracePt t="22585" x="5173663" y="3857625"/>
          <p14:tracePt t="22591" x="5173663" y="3849688"/>
          <p14:tracePt t="22599" x="5173663" y="3832225"/>
          <p14:tracePt t="22608" x="5165725" y="3824288"/>
          <p14:tracePt t="22624" x="5165725" y="3816350"/>
          <p14:tracePt t="22639" x="5165725" y="3806825"/>
          <p14:tracePt t="22656" x="5165725" y="3798888"/>
          <p14:tracePt t="22663" x="5165725" y="3790950"/>
          <p14:tracePt t="22669" x="5173663" y="3790950"/>
          <p14:tracePt t="22677" x="5183188" y="3773488"/>
          <p14:tracePt t="22686" x="5191125" y="3756025"/>
          <p14:tracePt t="22693" x="5208588" y="3730625"/>
          <p14:tracePt t="22701" x="5224463" y="3722688"/>
          <p14:tracePt t="22710" x="5233988" y="3697288"/>
          <p14:tracePt t="22717" x="5241925" y="3679825"/>
          <p14:tracePt t="22726" x="5249863" y="3662363"/>
          <p14:tracePt t="22733" x="5249863" y="3646488"/>
          <p14:tracePt t="22742" x="5259388" y="3619500"/>
          <p14:tracePt t="22750" x="5259388" y="3594100"/>
          <p14:tracePt t="22754" x="5259388" y="3578225"/>
          <p14:tracePt t="22763" x="5267325" y="3543300"/>
          <p14:tracePt t="22772" x="5276850" y="3509963"/>
          <p14:tracePt t="22779" x="5284788" y="3459163"/>
          <p14:tracePt t="22787" x="5302250" y="3416300"/>
          <p14:tracePt t="22795" x="5310188" y="3373438"/>
          <p14:tracePt t="22803" x="5318125" y="3322638"/>
          <p14:tracePt t="22811" x="5327650" y="3279775"/>
          <p14:tracePt t="22821" x="5327650" y="3238500"/>
          <p14:tracePt t="22827" x="5327650" y="3186113"/>
          <p14:tracePt t="22835" x="5327650" y="3144838"/>
          <p14:tracePt t="22843" x="5327650" y="3109913"/>
          <p14:tracePt t="22851" x="5318125" y="3067050"/>
          <p14:tracePt t="22858" x="5310188" y="3033713"/>
          <p14:tracePt t="22865" x="5292725" y="3000375"/>
          <p14:tracePt t="22875" x="5267325" y="2974975"/>
          <p14:tracePt t="22881" x="5241925" y="2949575"/>
          <p14:tracePt t="22895" x="5216525" y="2922588"/>
          <p14:tracePt t="22898" x="5183188" y="2906713"/>
          <p14:tracePt t="22905" x="5148263" y="2889250"/>
          <p14:tracePt t="22913" x="5114925" y="2871788"/>
          <p14:tracePt t="22921" x="5064125" y="2855913"/>
          <p14:tracePt t="22929" x="5003800" y="2846388"/>
          <p14:tracePt t="22937" x="4962525" y="2838450"/>
          <p14:tracePt t="22943" x="4910138" y="2830513"/>
          <p14:tracePt t="22951" x="4876800" y="2820988"/>
          <p14:tracePt t="22960" x="4833938" y="2805113"/>
          <p14:tracePt t="22967" x="4800600" y="2805113"/>
          <p14:tracePt t="22975" x="4765675" y="2805113"/>
          <p14:tracePt t="22983" x="4724400" y="2795588"/>
          <p14:tracePt t="22992" x="4664075" y="2795588"/>
          <p14:tracePt t="22999" x="4605338" y="2778125"/>
          <p14:tracePt t="23009" x="4554538" y="2778125"/>
          <p14:tracePt t="23015" x="4494213" y="2770188"/>
          <p14:tracePt t="23021" x="4400550" y="2770188"/>
          <p14:tracePt t="23029" x="4316413" y="2770188"/>
          <p14:tracePt t="23037" x="4222750" y="2770188"/>
          <p14:tracePt t="23045" x="4103688" y="2762250"/>
          <p14:tracePt t="23054" x="3976688" y="2744788"/>
          <p14:tracePt t="23061" x="3848100" y="2736850"/>
          <p14:tracePt t="23069" x="3721100" y="2727325"/>
          <p14:tracePt t="23079" x="3594100" y="2701925"/>
          <p14:tracePt t="23093" x="3330575" y="2660650"/>
          <p14:tracePt t="23101" x="3244850" y="2643188"/>
          <p14:tracePt t="23111" x="3152775" y="2633663"/>
          <p14:tracePt t="23117" x="3100388" y="2633663"/>
          <p14:tracePt t="23124" x="3024188" y="2633663"/>
          <p14:tracePt t="23132" x="2965450" y="2633663"/>
          <p14:tracePt t="23140" x="2914650" y="2633663"/>
          <p14:tracePt t="23147" x="2854325" y="2633663"/>
          <p14:tracePt t="23155" x="2795588" y="2633663"/>
          <p14:tracePt t="23163" x="2735263" y="2633663"/>
          <p14:tracePt t="23171" x="2659063" y="2651125"/>
          <p14:tracePt t="23179" x="2590800" y="2651125"/>
          <p14:tracePt t="23188" x="2524125" y="2651125"/>
          <p14:tracePt t="23195" x="2446338" y="2651125"/>
          <p14:tracePt t="23201" x="2379663" y="2660650"/>
          <p14:tracePt t="23210" x="2301875" y="2660650"/>
          <p14:tracePt t="23217" x="2243138" y="2660650"/>
          <p14:tracePt t="23225" x="2182813" y="2668588"/>
          <p14:tracePt t="23233" x="2124075" y="2676525"/>
          <p14:tracePt t="23242" x="2098675" y="2676525"/>
          <p14:tracePt t="23249" x="2055813" y="2686050"/>
          <p14:tracePt t="23260" x="2005013" y="2693988"/>
          <p14:tracePt t="23266" x="1946275" y="2701925"/>
          <p14:tracePt t="23275" x="1903413" y="2719388"/>
          <p14:tracePt t="23281" x="1852613" y="2727325"/>
          <p14:tracePt t="23287" x="1792288" y="2736850"/>
          <p14:tracePt t="23295" x="1733550" y="2744788"/>
          <p14:tracePt t="23303" x="1673225" y="2752725"/>
          <p14:tracePt t="23311" x="1631950" y="2762250"/>
          <p14:tracePt t="23319" x="1597025" y="2770188"/>
          <p14:tracePt t="23327" x="1563688" y="2778125"/>
          <p14:tracePt t="23335" x="1528763" y="2787650"/>
          <p14:tracePt t="23343" x="1503363" y="2787650"/>
          <p14:tracePt t="23351" x="1470025" y="2795588"/>
          <p14:tracePt t="23361" x="1444625" y="2805113"/>
          <p14:tracePt t="23367" x="1427163" y="2813050"/>
          <p14:tracePt t="23376" x="1419225" y="2820988"/>
          <p14:tracePt t="23383" x="1409700" y="2820988"/>
          <p14:tracePt t="23389" x="1401763" y="2830513"/>
          <p14:tracePt t="23397" x="1393825" y="2838450"/>
          <p14:tracePt t="23405" x="1384300" y="2846388"/>
          <p14:tracePt t="23413" x="1376363" y="2855913"/>
          <p14:tracePt t="23421" x="1358900" y="2863850"/>
          <p14:tracePt t="23429" x="1350963" y="2881313"/>
          <p14:tracePt t="23437" x="1350963" y="2889250"/>
          <p14:tracePt t="23445" x="1343025" y="2897188"/>
          <p14:tracePt t="23453" x="1333500" y="2914650"/>
          <p14:tracePt t="23461" x="1325563" y="2932113"/>
          <p14:tracePt t="23469" x="1317625" y="2940050"/>
          <p14:tracePt t="23476" x="1317625" y="2949575"/>
          <p14:tracePt t="23483" x="1317625" y="2965450"/>
          <p14:tracePt t="23491" x="1317625" y="2982913"/>
          <p14:tracePt t="23499" x="1317625" y="3000375"/>
          <p14:tracePt t="23509" x="1317625" y="3008313"/>
          <p14:tracePt t="23515" x="1317625" y="3025775"/>
          <p14:tracePt t="23524" x="1325563" y="3041650"/>
          <p14:tracePt t="23531" x="1333500" y="3051175"/>
          <p14:tracePt t="23539" x="1343025" y="3076575"/>
          <p14:tracePt t="23549" x="1350963" y="3094038"/>
          <p14:tracePt t="23561" x="1358900" y="3109913"/>
          <p14:tracePt t="23569" x="1368425" y="3119438"/>
          <p14:tracePt t="23577" x="1376363" y="3119438"/>
          <p14:tracePt t="23585" x="1384300" y="3127375"/>
          <p14:tracePt t="23593" x="1401763" y="3135313"/>
          <p14:tracePt t="23601" x="1427163" y="3144838"/>
          <p14:tracePt t="23610" x="1444625" y="3152775"/>
          <p14:tracePt t="23617" x="1470025" y="3170238"/>
          <p14:tracePt t="23625" x="1495425" y="3186113"/>
          <p14:tracePt t="23633" x="1520825" y="3203575"/>
          <p14:tracePt t="23639" x="1546225" y="3203575"/>
          <p14:tracePt t="23647" x="1563688" y="3211513"/>
          <p14:tracePt t="23655" x="1597025" y="3221038"/>
          <p14:tracePt t="23663" x="1622425" y="3228975"/>
          <p14:tracePt t="23671" x="1657350" y="3238500"/>
          <p14:tracePt t="23679" x="1682750" y="3238500"/>
          <p14:tracePt t="23687" x="1716088" y="3246438"/>
          <p14:tracePt t="23695" x="1749425" y="3246438"/>
          <p14:tracePt t="23703" x="1784350" y="3246438"/>
          <p14:tracePt t="23711" x="1817688" y="3254375"/>
          <p14:tracePt t="23719" x="1860550" y="3254375"/>
          <p14:tracePt t="23727" x="1885950" y="3254375"/>
          <p14:tracePt t="23735" x="1946275" y="3254375"/>
          <p14:tracePt t="23742" x="2005013" y="3254375"/>
          <p14:tracePt t="23749" x="2055813" y="3254375"/>
          <p14:tracePt t="23759" x="2141538" y="3254375"/>
          <p14:tracePt t="23765" x="2200275" y="3254375"/>
          <p14:tracePt t="23775" x="2260600" y="3254375"/>
          <p14:tracePt t="23780" x="2293938" y="3254375"/>
          <p14:tracePt t="23789" x="2327275" y="3254375"/>
          <p14:tracePt t="23797" x="2352675" y="3246438"/>
          <p14:tracePt t="23805" x="2387600" y="3246438"/>
          <p14:tracePt t="23813" x="2420938" y="3238500"/>
          <p14:tracePt t="23821" x="2463800" y="3228975"/>
          <p14:tracePt t="23827" x="2514600" y="3221038"/>
          <p14:tracePt t="23835" x="2574925" y="3211513"/>
          <p14:tracePt t="23843" x="2616200" y="3203575"/>
          <p14:tracePt t="23851" x="2668588" y="3195638"/>
          <p14:tracePt t="23860" x="2727325" y="3186113"/>
          <p14:tracePt t="23869" x="2770188" y="3170238"/>
          <p14:tracePt t="23875" x="2828925" y="3160713"/>
          <p14:tracePt t="23894" x="2889250" y="3152775"/>
          <p14:tracePt t="23899" x="2914650" y="3152775"/>
          <p14:tracePt t="23908" x="2965450" y="3144838"/>
          <p14:tracePt t="23913" x="3024188" y="3135313"/>
          <p14:tracePt t="23921" x="3084513" y="3127375"/>
          <p14:tracePt t="23929" x="3143250" y="3119438"/>
          <p14:tracePt t="23937" x="3203575" y="3109913"/>
          <p14:tracePt t="23946" x="3270250" y="3109913"/>
          <p14:tracePt t="23953" x="3330575" y="3094038"/>
          <p14:tracePt t="23960" x="3389313" y="3094038"/>
          <p14:tracePt t="23969" x="3449638" y="3084513"/>
          <p14:tracePt t="23977" x="3508375" y="3084513"/>
          <p14:tracePt t="23985" x="3568700" y="3076575"/>
          <p14:tracePt t="23993" x="3627438" y="3067050"/>
          <p14:tracePt t="24001" x="3687763" y="3059113"/>
          <p14:tracePt t="24010" x="3746500" y="3051175"/>
          <p14:tracePt t="24015" x="3814763" y="3033713"/>
          <p14:tracePt t="24024" x="3873500" y="3025775"/>
          <p14:tracePt t="24031" x="3933825" y="3025775"/>
          <p14:tracePt t="24039" x="3976688" y="3016250"/>
          <p14:tracePt t="24047" x="4027488" y="3016250"/>
          <p14:tracePt t="24055" x="4052888" y="3016250"/>
          <p14:tracePt t="24063" x="4086225" y="3016250"/>
          <p14:tracePt t="24071" x="4121150" y="3008313"/>
          <p14:tracePt t="24079" x="4146550" y="3000375"/>
          <p14:tracePt t="24087" x="4171950" y="2990850"/>
          <p14:tracePt t="24093" x="4222750" y="2982913"/>
          <p14:tracePt t="24101" x="4265613" y="2974975"/>
          <p14:tracePt t="24111" x="4324350" y="2965450"/>
          <p14:tracePt t="24117" x="4384675" y="2957513"/>
          <p14:tracePt t="24125" x="4443413" y="2957513"/>
          <p14:tracePt t="24133" x="4494213" y="2949575"/>
          <p14:tracePt t="24142" x="4537075" y="2949575"/>
          <p14:tracePt t="24149" x="4570413" y="2940050"/>
          <p14:tracePt t="24159" x="4595813" y="2932113"/>
          <p14:tracePt t="24165" x="4621213" y="2922588"/>
          <p14:tracePt t="24174" x="4646613" y="2914650"/>
          <p14:tracePt t="24179" x="4673600" y="2906713"/>
          <p14:tracePt t="24187" x="4681538" y="2897188"/>
          <p14:tracePt t="24195" x="4699000" y="2889250"/>
          <p14:tracePt t="24203" x="4706938" y="2889250"/>
          <p14:tracePt t="24211" x="4706938" y="2881313"/>
          <p14:tracePt t="24219" x="4714875" y="2871788"/>
          <p14:tracePt t="24227" x="4724400" y="2863850"/>
          <p14:tracePt t="24235" x="4732338" y="2855913"/>
          <p14:tracePt t="24243" x="4740275" y="2838450"/>
          <p14:tracePt t="24260" x="4740275" y="2820988"/>
          <p14:tracePt t="24265" x="4740275" y="2805113"/>
          <p14:tracePt t="24281" x="4732338" y="2795588"/>
          <p14:tracePt t="24290" x="4724400" y="2787650"/>
          <p14:tracePt t="24297" x="4714875" y="2778125"/>
          <p14:tracePt t="24305" x="4706938" y="2778125"/>
          <p14:tracePt t="24313" x="4689475" y="2770188"/>
          <p14:tracePt t="24321" x="4673600" y="2762250"/>
          <p14:tracePt t="24329" x="4656138" y="2752725"/>
          <p14:tracePt t="24337" x="4638675" y="2744788"/>
          <p14:tracePt t="24345" x="4613275" y="2736850"/>
          <p14:tracePt t="24353" x="4587875" y="2727325"/>
          <p14:tracePt t="24361" x="4562475" y="2727325"/>
          <p14:tracePt t="24368" x="4529138" y="2719388"/>
          <p14:tracePt t="24377" x="4503738" y="2711450"/>
          <p14:tracePt t="24383" x="4468813" y="2701925"/>
          <p14:tracePt t="24393" x="4435475" y="2693988"/>
          <p14:tracePt t="24399" x="4400550" y="2686050"/>
          <p14:tracePt t="24408" x="4359275" y="2686050"/>
          <p14:tracePt t="24415" x="4298950" y="2686050"/>
          <p14:tracePt t="24424" x="4240213" y="2686050"/>
          <p14:tracePt t="24430" x="4154488" y="2686050"/>
          <p14:tracePt t="24440" x="4070350" y="2686050"/>
          <p14:tracePt t="24445" x="4002088" y="2686050"/>
          <p14:tracePt t="24453" x="3916363" y="2686050"/>
          <p14:tracePt t="24461" x="3822700" y="2693988"/>
          <p14:tracePt t="24469" x="3756025" y="2693988"/>
          <p14:tracePt t="24477" x="3695700" y="2693988"/>
          <p14:tracePt t="24485" x="3652838" y="2693988"/>
          <p14:tracePt t="24493" x="3611563" y="2693988"/>
          <p14:tracePt t="24501" x="3576638" y="2693988"/>
          <p14:tracePt t="24510" x="3533775" y="2693988"/>
          <p14:tracePt t="24517" x="3475038" y="2693988"/>
          <p14:tracePt t="24525" x="3424238" y="2693988"/>
          <p14:tracePt t="24531" x="3363913" y="2701925"/>
          <p14:tracePt t="24539" x="3287713" y="2701925"/>
          <p14:tracePt t="24547" x="3203575" y="2701925"/>
          <p14:tracePt t="24556" x="3100388" y="2701925"/>
          <p14:tracePt t="24563" x="3008313" y="2719388"/>
          <p14:tracePt t="24571" x="2905125" y="2719388"/>
          <p14:tracePt t="24579" x="2803525" y="2727325"/>
          <p14:tracePt t="24587" x="2719388" y="2727325"/>
          <p14:tracePt t="24595" x="2633663" y="2727325"/>
          <p14:tracePt t="24604" x="2565400" y="2736850"/>
          <p14:tracePt t="24611" x="2506663" y="2736850"/>
          <p14:tracePt t="24619" x="2471738" y="2736850"/>
          <p14:tracePt t="24627" x="2438400" y="2744788"/>
          <p14:tracePt t="24633" x="2420938" y="2744788"/>
          <p14:tracePt t="24642" x="2387600" y="2752725"/>
          <p14:tracePt t="24649" x="2336800" y="2762250"/>
          <p14:tracePt t="24660" x="2293938" y="2770188"/>
          <p14:tracePt t="24665" x="2235200" y="2787650"/>
          <p14:tracePt t="24674" x="2174875" y="2795588"/>
          <p14:tracePt t="24681" x="2098675" y="2805113"/>
          <p14:tracePt t="24689" x="2012950" y="2813050"/>
          <p14:tracePt t="24697" x="1946275" y="2813050"/>
          <p14:tracePt t="24705" x="1868488" y="2820988"/>
          <p14:tracePt t="24711" x="1809750" y="2820988"/>
          <p14:tracePt t="24719" x="1749425" y="2838450"/>
          <p14:tracePt t="24728" x="1690688" y="2846388"/>
          <p14:tracePt t="24735" x="1665288" y="2855913"/>
          <p14:tracePt t="24743" x="1647825" y="2863850"/>
          <p14:tracePt t="24751" x="1631950" y="2863850"/>
          <p14:tracePt t="24759" x="1606550" y="2871788"/>
          <p14:tracePt t="24767" x="1597025" y="2871788"/>
          <p14:tracePt t="24775" x="1571625" y="2881313"/>
          <p14:tracePt t="24783" x="1546225" y="2889250"/>
          <p14:tracePt t="24793" x="1520825" y="2906713"/>
          <p14:tracePt t="24797" x="1503363" y="2914650"/>
          <p14:tracePt t="24804" x="1470025" y="2932113"/>
          <p14:tracePt t="24813" x="1435100" y="2940050"/>
          <p14:tracePt t="24821" x="1409700" y="2957513"/>
          <p14:tracePt t="24829" x="1384300" y="2965450"/>
          <p14:tracePt t="24837" x="1358900" y="2982913"/>
          <p14:tracePt t="24853" x="1343025" y="2990850"/>
          <p14:tracePt t="24861" x="1333500" y="3000375"/>
          <p14:tracePt t="24869" x="1333500" y="3008313"/>
          <p14:tracePt t="24876" x="1325563" y="3016250"/>
          <p14:tracePt t="24884" x="1317625" y="3025775"/>
          <p14:tracePt t="24894" x="1317625" y="3033713"/>
          <p14:tracePt t="24899" x="1308100" y="3051175"/>
          <p14:tracePt t="24908" x="1308100" y="3067050"/>
          <p14:tracePt t="24915" x="1300163" y="3084513"/>
          <p14:tracePt t="24924" x="1300163" y="3101975"/>
          <p14:tracePt t="24931" x="1300163" y="3127375"/>
          <p14:tracePt t="24939" x="1300163" y="3135313"/>
          <p14:tracePt t="24947" x="1300163" y="3144838"/>
          <p14:tracePt t="24955" x="1300163" y="3160713"/>
          <p14:tracePt t="24971" x="1300163" y="3170238"/>
          <p14:tracePt t="24979" x="1317625" y="3178175"/>
          <p14:tracePt t="24985" x="1333500" y="3186113"/>
          <p14:tracePt t="24993" x="1368425" y="3195638"/>
          <p14:tracePt t="25001" x="1427163" y="3203575"/>
          <p14:tracePt t="25011" x="1487488" y="3211513"/>
          <p14:tracePt t="25017" x="1546225" y="3221038"/>
          <p14:tracePt t="25026" x="1622425" y="3228975"/>
          <p14:tracePt t="25033" x="1690688" y="3246438"/>
          <p14:tracePt t="25041" x="1749425" y="3254375"/>
          <p14:tracePt t="25049" x="1809750" y="3254375"/>
          <p14:tracePt t="25057" x="1843088" y="3263900"/>
          <p14:tracePt t="25065" x="1878013" y="3263900"/>
          <p14:tracePt t="25071" x="1911350" y="3263900"/>
          <p14:tracePt t="25078" x="1962150" y="3263900"/>
          <p14:tracePt t="25087" x="2012950" y="3254375"/>
          <p14:tracePt t="25095" x="2073275" y="3238500"/>
          <p14:tracePt t="25103" x="2141538" y="3228975"/>
          <p14:tracePt t="25111" x="2235200" y="3211513"/>
          <p14:tracePt t="25119" x="2336800" y="3195638"/>
          <p14:tracePt t="25127" x="2430463" y="3186113"/>
          <p14:tracePt t="25137" x="2532063" y="3160713"/>
          <p14:tracePt t="25143" x="2625725" y="3152775"/>
          <p14:tracePt t="25149" x="2719388" y="3144838"/>
          <p14:tracePt t="25157" x="2811463" y="3127375"/>
          <p14:tracePt t="25165" x="2879725" y="3119438"/>
          <p14:tracePt t="25176" x="2955925" y="3109913"/>
          <p14:tracePt t="25181" x="3024188" y="3101975"/>
          <p14:tracePt t="25190" x="3084513" y="3094038"/>
          <p14:tracePt t="25197" x="3143250" y="3076575"/>
          <p14:tracePt t="25206" x="3203575" y="3067050"/>
          <p14:tracePt t="25213" x="3297238" y="3059113"/>
          <p14:tracePt t="25221" x="3381375" y="3051175"/>
          <p14:tracePt t="25229" x="3482975" y="3033713"/>
          <p14:tracePt t="25235" x="3594100" y="3025775"/>
          <p14:tracePt t="25243" x="3721100" y="3016250"/>
          <p14:tracePt t="25253" x="3865563" y="3000375"/>
          <p14:tracePt t="25259" x="3976688" y="2990850"/>
          <p14:tracePt t="25267" x="4095750" y="2982913"/>
          <p14:tracePt t="25276" x="4179888" y="2982913"/>
          <p14:tracePt t="25283" x="4248150" y="2982913"/>
          <p14:tracePt t="25292" x="4306888" y="2982913"/>
          <p14:tracePt t="25299" x="4341813" y="2982913"/>
          <p14:tracePt t="25310" x="4375150" y="2990850"/>
          <p14:tracePt t="25315" x="4392613" y="2990850"/>
          <p14:tracePt t="25326" x="4418013" y="2990850"/>
          <p14:tracePt t="25331" x="4443413" y="3000375"/>
          <p14:tracePt t="25337" x="4468813" y="3008313"/>
          <p14:tracePt t="25345" x="4486275" y="3016250"/>
          <p14:tracePt t="25353" x="4519613" y="3016250"/>
          <p14:tracePt t="25361" x="4545013" y="3016250"/>
          <p14:tracePt t="25369" x="4579938" y="3025775"/>
          <p14:tracePt t="25377" x="4621213" y="3041650"/>
          <p14:tracePt t="25385" x="4681538" y="3051175"/>
          <p14:tracePt t="25393" x="4740275" y="3059113"/>
          <p14:tracePt t="25402" x="4800600" y="3067050"/>
          <p14:tracePt t="25409" x="4843463" y="3076575"/>
          <p14:tracePt t="25418" x="4902200" y="3084513"/>
          <p14:tracePt t="25425" x="4935538" y="3094038"/>
          <p14:tracePt t="25431" x="4970463" y="3101975"/>
          <p14:tracePt t="25439" x="5003800" y="3109913"/>
          <p14:tracePt t="25447" x="5029200" y="3119438"/>
          <p14:tracePt t="25456" x="5064125" y="3119438"/>
          <p14:tracePt t="25463" x="5089525" y="3127375"/>
          <p14:tracePt t="25472" x="5122863" y="3135313"/>
          <p14:tracePt t="25479" x="5157788" y="3144838"/>
          <p14:tracePt t="25487" x="5191125" y="3152775"/>
          <p14:tracePt t="25495" x="5216525" y="3160713"/>
          <p14:tracePt t="25503" x="5249863" y="3170238"/>
          <p14:tracePt t="25509" x="5267325" y="3178175"/>
          <p14:tracePt t="25517" x="5284788" y="3186113"/>
          <p14:tracePt t="25526" x="5310188" y="3195638"/>
          <p14:tracePt t="25533" x="5318125" y="3195638"/>
          <p14:tracePt t="25543" x="5335588" y="3203575"/>
          <p14:tracePt t="25550" x="5343525" y="3211513"/>
          <p14:tracePt t="25558" x="5353050" y="3221038"/>
          <p14:tracePt t="25576" x="5353050" y="3228975"/>
          <p14:tracePt t="25581" x="5353050" y="3238500"/>
          <p14:tracePt t="25605" x="5353050" y="3246438"/>
          <p14:tracePt t="38911" x="5292725" y="3246438"/>
          <p14:tracePt t="38919" x="5183188" y="3246438"/>
          <p14:tracePt t="38928" x="5046663" y="3246438"/>
          <p14:tracePt t="38936" x="4868863" y="3246438"/>
          <p14:tracePt t="38943" x="4630738" y="3228975"/>
          <p14:tracePt t="38951" x="4392613" y="3211513"/>
          <p14:tracePt t="38959" x="4205288" y="3203575"/>
          <p14:tracePt t="38967" x="4017963" y="3170238"/>
          <p14:tracePt t="38973" x="3873500" y="3152775"/>
          <p14:tracePt t="38981" x="3746500" y="3127375"/>
          <p14:tracePt t="38990" x="3619500" y="3101975"/>
          <p14:tracePt t="38997" x="3482975" y="3076575"/>
          <p14:tracePt t="39007" x="3398838" y="3067050"/>
          <p14:tracePt t="39013" x="3313113" y="3051175"/>
          <p14:tracePt t="39023" x="3254375" y="3025775"/>
          <p14:tracePt t="39029" x="3219450" y="3016250"/>
          <p14:tracePt t="39037" x="3211513" y="3008313"/>
          <p14:tracePt t="39045" x="3203575" y="3000375"/>
          <p14:tracePt t="39054" x="3203575" y="2990850"/>
          <p14:tracePt t="39058" x="3203575" y="2982913"/>
          <p14:tracePt t="39067" x="3203575" y="2974975"/>
          <p14:tracePt t="39076" x="3194050" y="2965450"/>
          <p14:tracePt t="39083" x="3186113" y="2957513"/>
          <p14:tracePt t="39091" x="3178175" y="2957513"/>
          <p14:tracePt t="39107" x="3168650" y="2957513"/>
          <p14:tracePt t="39115" x="3160713" y="2957513"/>
          <p14:tracePt t="39123" x="3143250" y="2957513"/>
          <p14:tracePt t="39131" x="3084513" y="2982913"/>
          <p14:tracePt t="39139" x="2998788" y="3025775"/>
          <p14:tracePt t="39146" x="2889250" y="3076575"/>
          <p14:tracePt t="39153" x="2786063" y="3119438"/>
          <p14:tracePt t="39161" x="2701925" y="3160713"/>
          <p14:tracePt t="39169" x="2608263" y="3238500"/>
          <p14:tracePt t="39177" x="2524125" y="3297238"/>
          <p14:tracePt t="39186" x="2446338" y="3390900"/>
          <p14:tracePt t="39193" x="2362200" y="3484563"/>
          <p14:tracePt t="39200" x="2268538" y="3578225"/>
          <p14:tracePt t="39209" x="2200275" y="3671888"/>
          <p14:tracePt t="39218" x="2149475" y="3748088"/>
          <p14:tracePt t="39233" x="2055813" y="3908425"/>
          <p14:tracePt t="39239" x="2022475" y="3968750"/>
          <p14:tracePt t="39247" x="2012950" y="4002088"/>
          <p14:tracePt t="39255" x="2005013" y="4027488"/>
          <p14:tracePt t="39263" x="2005013" y="4044950"/>
          <p14:tracePt t="39279" x="2005013" y="4052888"/>
          <p14:tracePt t="39321" x="1997075" y="4052888"/>
          <p14:tracePt t="39334" x="1987550" y="4037013"/>
          <p14:tracePt t="39349" x="1962150" y="4002088"/>
          <p14:tracePt t="39357" x="1946275" y="3986213"/>
          <p14:tracePt t="39365" x="1928813" y="3968750"/>
          <p14:tracePt t="39375" x="1911350" y="3943350"/>
          <p14:tracePt t="39382" x="1903413" y="3917950"/>
          <p14:tracePt t="39389" x="1893888" y="3892550"/>
          <p14:tracePt t="39397" x="1885950" y="3875088"/>
          <p14:tracePt t="39405" x="1878013" y="3849688"/>
          <p14:tracePt t="39411" x="1868488" y="3824288"/>
          <p14:tracePt t="39427" x="1835150" y="3781425"/>
          <p14:tracePt t="39437" x="1817688" y="3756025"/>
          <p14:tracePt t="39451" x="1776413" y="3705225"/>
          <p14:tracePt t="39460" x="1758950" y="3697288"/>
          <p14:tracePt t="39468" x="1749425" y="3687763"/>
          <p14:tracePt t="39483" x="1741488" y="3679825"/>
          <p14:tracePt t="39513" x="1741488" y="3671888"/>
          <p14:tracePt t="39521" x="1741488" y="3662363"/>
          <p14:tracePt t="39647" x="1766888" y="3654425"/>
          <p14:tracePt t="39655" x="1792288" y="3646488"/>
          <p14:tracePt t="39663" x="1809750" y="3636963"/>
          <p14:tracePt t="39671" x="1835150" y="3629025"/>
          <p14:tracePt t="39677" x="1860550" y="3619500"/>
          <p14:tracePt t="39687" x="1893888" y="3611563"/>
          <p14:tracePt t="39693" x="1936750" y="3603625"/>
          <p14:tracePt t="39702" x="1997075" y="3594100"/>
          <p14:tracePt t="39709" x="2081213" y="3586163"/>
          <p14:tracePt t="39717" x="2157413" y="3578225"/>
          <p14:tracePt t="39725" x="2235200" y="3560763"/>
          <p14:tracePt t="39734" x="2319338" y="3552825"/>
          <p14:tracePt t="39740" x="2379663" y="3543300"/>
          <p14:tracePt t="39750" x="2438400" y="3535363"/>
          <p14:tracePt t="39758" x="2497138" y="3527425"/>
          <p14:tracePt t="39763" x="2557463" y="3527425"/>
          <p14:tracePt t="39772" x="2616200" y="3509963"/>
          <p14:tracePt t="39779" x="2651125" y="3502025"/>
          <p14:tracePt t="39787" x="2676525" y="3492500"/>
          <p14:tracePt t="39796" x="2709863" y="3484563"/>
          <p14:tracePt t="39803" x="2744788" y="3484563"/>
          <p14:tracePt t="39811" x="2795588" y="3467100"/>
          <p14:tracePt t="39819" x="2854325" y="3459163"/>
          <p14:tracePt t="39827" x="2914650" y="3449638"/>
          <p14:tracePt t="39836" x="2955925" y="3449638"/>
          <p14:tracePt t="39843" x="2998788" y="3449638"/>
          <p14:tracePt t="39849" x="3041650" y="3449638"/>
          <p14:tracePt t="39859" x="3074988" y="3449638"/>
          <p14:tracePt t="39865" x="3100388" y="3449638"/>
          <p14:tracePt t="39872" x="3127375" y="3449638"/>
          <p14:tracePt t="39881" x="3152775" y="3449638"/>
          <p14:tracePt t="39906" x="3228975" y="3467100"/>
          <p14:tracePt t="39913" x="3262313" y="3475038"/>
          <p14:tracePt t="39921" x="3297238" y="3475038"/>
          <p14:tracePt t="39929" x="3338513" y="3475038"/>
          <p14:tracePt t="39937" x="3363913" y="3475038"/>
          <p14:tracePt t="39943" x="3389313" y="3475038"/>
          <p14:tracePt t="39954" x="3414713" y="3484563"/>
          <p14:tracePt t="39958" x="3424238" y="3484563"/>
          <p14:tracePt t="39983" x="3432175" y="3484563"/>
          <p14:tracePt t="40023" x="3432175" y="3509963"/>
          <p14:tracePt t="40029" x="3432175" y="3517900"/>
          <p14:tracePt t="40062" x="3406775" y="3560763"/>
          <p14:tracePt t="40077" x="3305175" y="3629025"/>
          <p14:tracePt t="40086" x="3270250" y="3636963"/>
          <p14:tracePt t="40102" x="3168650" y="3671888"/>
          <p14:tracePt t="40110" x="3127375" y="3679825"/>
          <p14:tracePt t="40114" x="3100388" y="3687763"/>
          <p14:tracePt t="40123" x="3074988" y="3687763"/>
          <p14:tracePt t="40131" x="3059113" y="3697288"/>
          <p14:tracePt t="40139" x="3024188" y="3697288"/>
          <p14:tracePt t="40147" x="2998788" y="3697288"/>
          <p14:tracePt t="40155" x="2973388" y="3697288"/>
          <p14:tracePt t="40163" x="2965450" y="3697288"/>
          <p14:tracePt t="40171" x="2955925" y="3697288"/>
          <p14:tracePt t="40225" x="2947988" y="3697288"/>
          <p14:tracePt t="40233" x="2947988" y="3687763"/>
          <p14:tracePt t="40241" x="2947988" y="3679825"/>
          <p14:tracePt t="40249" x="2940050" y="3671888"/>
          <p14:tracePt t="40258" x="2930525" y="3671888"/>
          <p14:tracePt t="40266" x="2922588" y="3662363"/>
          <p14:tracePt t="40273" x="2922588" y="3654425"/>
          <p14:tracePt t="40381" x="2930525" y="3654425"/>
          <p14:tracePt t="40389" x="2940050" y="3654425"/>
          <p14:tracePt t="40397" x="2940050" y="3646488"/>
          <p14:tracePt t="40405" x="2947988" y="3646488"/>
          <p14:tracePt t="40413" x="2955925" y="3646488"/>
          <p14:tracePt t="40429" x="2965450" y="3646488"/>
          <p14:tracePt t="40438" x="2973388" y="3646488"/>
          <p14:tracePt t="40445" x="2982913" y="3646488"/>
          <p14:tracePt t="40453" x="2998788" y="3646488"/>
          <p14:tracePt t="40459" x="3033713" y="3636963"/>
          <p14:tracePt t="40468" x="3067050" y="3629025"/>
          <p14:tracePt t="40475" x="3092450" y="3629025"/>
          <p14:tracePt t="40483" x="3127375" y="3619500"/>
          <p14:tracePt t="40491" x="3152775" y="3619500"/>
          <p14:tracePt t="40499" x="3178175" y="3611563"/>
          <p14:tracePt t="40507" x="3186113" y="3611563"/>
          <p14:tracePt t="40515" x="3194050" y="3611563"/>
          <p14:tracePt t="40523" x="3203575" y="3611563"/>
          <p14:tracePt t="40687" x="3194050" y="3611563"/>
          <p14:tracePt t="40875" x="3194050" y="3603625"/>
          <p14:tracePt t="40929" x="3186113" y="3603625"/>
          <p14:tracePt t="41625" x="3178175" y="3603625"/>
          <p14:tracePt t="41634" x="3152775" y="3611563"/>
          <p14:tracePt t="41641" x="3143250" y="3611563"/>
          <p14:tracePt t="47831" x="3168650" y="3603625"/>
          <p14:tracePt t="47837" x="3194050" y="3594100"/>
          <p14:tracePt t="47845" x="3211513" y="3594100"/>
          <p14:tracePt t="47855" x="3219450" y="3594100"/>
          <p14:tracePt t="47861" x="3228975" y="3586163"/>
          <p14:tracePt t="47879" x="3236913" y="3586163"/>
          <p14:tracePt t="47931" x="3270250" y="3586163"/>
          <p14:tracePt t="47939" x="3355975" y="3594100"/>
          <p14:tracePt t="47947" x="3457575" y="3629025"/>
          <p14:tracePt t="47955" x="3586163" y="3662363"/>
          <p14:tracePt t="47963" x="3746500" y="3705225"/>
          <p14:tracePt t="47971" x="3951288" y="3756025"/>
          <p14:tracePt t="47979" x="4154488" y="3816350"/>
          <p14:tracePt t="47986" x="4435475" y="3867150"/>
          <p14:tracePt t="47995" x="4749800" y="3935413"/>
          <p14:tracePt t="48003" x="5029200" y="4002088"/>
          <p14:tracePt t="48011" x="5343525" y="4070350"/>
          <p14:tracePt t="48017" x="5657850" y="4138613"/>
          <p14:tracePt t="48025" x="5997575" y="4214813"/>
          <p14:tracePt t="48033" x="6303963" y="4283075"/>
          <p14:tracePt t="48041" x="6626225" y="4394200"/>
          <p14:tracePt t="48050" x="6924675" y="4513263"/>
          <p14:tracePt t="48057" x="7246938" y="4622800"/>
          <p14:tracePt t="48066" x="7654925" y="4733925"/>
          <p14:tracePt t="48073" x="7994650" y="4810125"/>
          <p14:tracePt t="48081" x="8266113" y="4835525"/>
          <p14:tracePt t="48089" x="8529638" y="4852988"/>
          <p14:tracePt t="48097" x="8785225" y="4919663"/>
          <p14:tracePt t="48103" x="9039225" y="4962525"/>
          <p14:tracePt t="48111" x="9244013" y="5022850"/>
          <p14:tracePt t="48120" x="9421813" y="5081588"/>
          <p14:tracePt t="48127" x="9601200" y="5091113"/>
          <p14:tracePt t="48137" x="9779000" y="5091113"/>
          <p14:tracePt t="48143" x="9906000" y="5106988"/>
          <p14:tracePt t="48152" x="10034588" y="5106988"/>
          <p14:tracePt t="48158" x="10169525" y="5106988"/>
          <p14:tracePt t="48169" x="10298113" y="5099050"/>
          <p14:tracePt t="48175" x="10425113" y="5091113"/>
          <p14:tracePt t="48185" x="10560050" y="5064125"/>
          <p14:tracePt t="48189" x="10671175" y="5030788"/>
          <p14:tracePt t="48200" x="10790238" y="4979988"/>
          <p14:tracePt t="48205" x="10917238" y="4937125"/>
          <p14:tracePt t="48213" x="11010900" y="4894263"/>
          <p14:tracePt t="48221" x="11112500" y="4835525"/>
          <p14:tracePt t="48229" x="11206163" y="4775200"/>
          <p14:tracePt t="48237" x="11282363" y="4733925"/>
          <p14:tracePt t="48245" x="11333163" y="4691063"/>
          <p14:tracePt t="48253" x="11376025" y="4665663"/>
          <p14:tracePt t="48262" x="11401425" y="4622800"/>
          <p14:tracePt t="48270" x="11426825" y="4589463"/>
          <p14:tracePt t="48278" x="11452225" y="4554538"/>
          <p14:tracePt t="48285" x="11469688" y="4521200"/>
          <p14:tracePt t="48291" x="11487150" y="4495800"/>
          <p14:tracePt t="48299" x="11495088" y="4470400"/>
          <p14:tracePt t="48307" x="11503025" y="4435475"/>
          <p14:tracePt t="48316" x="11520488" y="4394200"/>
          <p14:tracePt t="48323" x="11571288" y="4316413"/>
          <p14:tracePt t="48331" x="11614150" y="4224338"/>
          <p14:tracePt t="48339" x="11674475" y="4130675"/>
          <p14:tracePt t="48347" x="11715750" y="4052888"/>
          <p14:tracePt t="48355" x="11766550" y="3986213"/>
          <p14:tracePt t="48363" x="11834813" y="3925888"/>
          <p14:tracePt t="48371" x="11903075" y="3857625"/>
          <p14:tracePt t="48377" x="11961813" y="3806825"/>
          <p14:tracePt t="48387" x="12055475" y="3756025"/>
          <p14:tracePt t="48393" x="12149138" y="37131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2B9B3A6-E1DE-4B05-9E3B-69AA1796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D7F7C1-416D-4004-A948-BF6722A1F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389EA-D9E5-4896-B48E-6A7ED0CF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65911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My Communities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3580A9-5004-40E4-A1DC-63E6B4AE4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F2D1F0-EC99-445C-83D1-A40DD1B0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847746-0DD2-4849-B8F1-0C078E28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21A06E-1802-4D35-B16B-A464B11A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F6CCA22-870E-492D-B14D-FCA18220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731" y="1395172"/>
            <a:ext cx="7451121" cy="221670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03B35E5-7DFD-41B7-B2DC-480503AA9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1256">
        <p14:gallery dir="l"/>
      </p:transition>
    </mc:Choice>
    <mc:Fallback>
      <p:transition spd="slow" advTm="21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54" x="12072938" y="2736850"/>
          <p14:tracePt t="1160" x="11961813" y="2719388"/>
          <p14:tracePt t="1168" x="11834813" y="2701925"/>
          <p14:tracePt t="1176" x="11707813" y="2693988"/>
          <p14:tracePt t="1184" x="11545888" y="2676525"/>
          <p14:tracePt t="1192" x="11393488" y="2676525"/>
          <p14:tracePt t="1199" x="11223625" y="2676525"/>
          <p14:tracePt t="1208" x="11044238" y="2676525"/>
          <p14:tracePt t="1216" x="10874375" y="2676525"/>
          <p14:tracePt t="1223" x="10671175" y="2676525"/>
          <p14:tracePt t="1232" x="10483850" y="2668588"/>
          <p14:tracePt t="1240" x="10323513" y="2643188"/>
          <p14:tracePt t="1247" x="10179050" y="2633663"/>
          <p14:tracePt t="1253" x="10042525" y="2633663"/>
          <p14:tracePt t="1263" x="9864725" y="2617788"/>
          <p14:tracePt t="1270" x="9685338" y="2617788"/>
          <p14:tracePt t="1278" x="9532938" y="2617788"/>
          <p14:tracePt t="1285" x="9380538" y="2617788"/>
          <p14:tracePt t="1293" x="9226550" y="2617788"/>
          <p14:tracePt t="1302" x="9048750" y="2625725"/>
          <p14:tracePt t="1310" x="8810625" y="2633663"/>
          <p14:tracePt t="1318" x="8632825" y="2651125"/>
          <p14:tracePt t="1323" x="8420100" y="2660650"/>
          <p14:tracePt t="1332" x="8181975" y="2660650"/>
          <p14:tracePt t="1340" x="7893050" y="2660650"/>
          <p14:tracePt t="1347" x="7629525" y="2660650"/>
          <p14:tracePt t="1356" x="7442200" y="2643188"/>
          <p14:tracePt t="1364" x="7315200" y="2633663"/>
          <p14:tracePt t="1372" x="7213600" y="2617788"/>
          <p14:tracePt t="1382" x="7127875" y="2608263"/>
          <p14:tracePt t="1390" x="7059613" y="2600325"/>
          <p14:tracePt t="1397" x="7000875" y="2592388"/>
          <p14:tracePt t="1403" x="6924675" y="2574925"/>
          <p14:tracePt t="1410" x="6838950" y="2566988"/>
          <p14:tracePt t="1417" x="6762750" y="2557463"/>
          <p14:tracePt t="1428" x="6678613" y="2557463"/>
          <p14:tracePt t="1433" x="6592888" y="2549525"/>
          <p14:tracePt t="1442" x="6534150" y="2541588"/>
          <p14:tracePt t="1450" x="6473825" y="2524125"/>
          <p14:tracePt t="1458" x="6415088" y="2516188"/>
          <p14:tracePt t="1466" x="6354763" y="2506663"/>
          <p14:tracePt t="1473" x="6296025" y="2489200"/>
          <p14:tracePt t="1483" x="6235700" y="2463800"/>
          <p14:tracePt t="1490" x="6176963" y="2455863"/>
          <p14:tracePt t="1498" x="6134100" y="2438400"/>
          <p14:tracePt t="1506" x="6108700" y="2430463"/>
          <p14:tracePt t="1512" x="6083300" y="2422525"/>
          <p14:tracePt t="1519" x="6057900" y="2413000"/>
          <p14:tracePt t="1528" x="6032500" y="2405063"/>
          <p14:tracePt t="1536" x="6015038" y="2397125"/>
          <p14:tracePt t="1543" x="5989638" y="2387600"/>
          <p14:tracePt t="1552" x="5964238" y="2387600"/>
          <p14:tracePt t="1560" x="5930900" y="2379663"/>
          <p14:tracePt t="1568" x="5895975" y="2379663"/>
          <p14:tracePt t="1576" x="5870575" y="2371725"/>
          <p14:tracePt t="1583" x="5837238" y="2362200"/>
          <p14:tracePt t="1591" x="5802313" y="2354263"/>
          <p14:tracePt t="1598" x="5768975" y="2344738"/>
          <p14:tracePt t="1606" x="5743575" y="2336800"/>
          <p14:tracePt t="1613" x="5726113" y="2328863"/>
          <p14:tracePt t="1622" x="5700713" y="2328863"/>
          <p14:tracePt t="1631" x="5675313" y="2319338"/>
          <p14:tracePt t="1638" x="5649913" y="2311400"/>
          <p14:tracePt t="1645" x="5632450" y="2311400"/>
          <p14:tracePt t="1653" x="5607050" y="2303463"/>
          <p14:tracePt t="1662" x="5573713" y="2293938"/>
          <p14:tracePt t="1669" x="5538788" y="2293938"/>
          <p14:tracePt t="1678" x="5497513" y="2293938"/>
          <p14:tracePt t="1683" x="5472113" y="2286000"/>
          <p14:tracePt t="1694" x="5421313" y="2286000"/>
          <p14:tracePt t="1700" x="5378450" y="2278063"/>
          <p14:tracePt t="1708" x="5343525" y="2278063"/>
          <p14:tracePt t="1716" x="5310188" y="2268538"/>
          <p14:tracePt t="1724" x="5292725" y="2268538"/>
          <p14:tracePt t="1733" x="5267325" y="2268538"/>
          <p14:tracePt t="1739" x="5241925" y="2268538"/>
          <p14:tracePt t="1749" x="5224463" y="2268538"/>
          <p14:tracePt t="1755" x="5208588" y="2268538"/>
          <p14:tracePt t="1764" x="5183188" y="2268538"/>
          <p14:tracePt t="1770" x="5173663" y="2268538"/>
          <p14:tracePt t="1780" x="5148263" y="2268538"/>
          <p14:tracePt t="1785" x="5114925" y="2268538"/>
          <p14:tracePt t="1793" x="5097463" y="2268538"/>
          <p14:tracePt t="1802" x="5072063" y="2268538"/>
          <p14:tracePt t="1810" x="5038725" y="2268538"/>
          <p14:tracePt t="1818" x="5021263" y="2268538"/>
          <p14:tracePt t="1826" x="4995863" y="2268538"/>
          <p14:tracePt t="1833" x="4970463" y="2268538"/>
          <p14:tracePt t="1842" x="4953000" y="2268538"/>
          <p14:tracePt t="1850" x="4927600" y="2268538"/>
          <p14:tracePt t="1858" x="4902200" y="2268538"/>
          <p14:tracePt t="1865" x="4884738" y="2268538"/>
          <p14:tracePt t="1872" x="4859338" y="2268538"/>
          <p14:tracePt t="1882" x="4826000" y="2268538"/>
          <p14:tracePt t="1888" x="4800600" y="2268538"/>
          <p14:tracePt t="1902" x="4783138" y="2268538"/>
          <p14:tracePt t="1904" x="4765675" y="2278063"/>
          <p14:tracePt t="1912" x="4740275" y="2278063"/>
          <p14:tracePt t="1920" x="4724400" y="2278063"/>
          <p14:tracePt t="1928" x="4706938" y="2278063"/>
          <p14:tracePt t="1935" x="4699000" y="2278063"/>
          <p14:tracePt t="1949" x="4689475" y="2278063"/>
          <p14:tracePt t="2036" x="4689475" y="2268538"/>
          <p14:tracePt t="2044" x="4699000" y="2260600"/>
          <p14:tracePt t="2052" x="4706938" y="2252663"/>
          <p14:tracePt t="2060" x="4724400" y="2235200"/>
          <p14:tracePt t="2068" x="4732338" y="2217738"/>
          <p14:tracePt t="2076" x="4749800" y="2192338"/>
          <p14:tracePt t="2083" x="4765675" y="2184400"/>
          <p14:tracePt t="2092" x="4775200" y="2159000"/>
          <p14:tracePt t="2099" x="4791075" y="2133600"/>
          <p14:tracePt t="2107" x="4791075" y="2116138"/>
          <p14:tracePt t="2116" x="4800600" y="2090738"/>
          <p14:tracePt t="2122" x="4808538" y="2082800"/>
          <p14:tracePt t="2132" x="4808538" y="2055813"/>
          <p14:tracePt t="2139" x="4808538" y="2030413"/>
          <p14:tracePt t="2147" x="4808538" y="2014538"/>
          <p14:tracePt t="2153" x="4808538" y="1989138"/>
          <p14:tracePt t="2163" x="4808538" y="1963738"/>
          <p14:tracePt t="2170" x="4800600" y="1946275"/>
          <p14:tracePt t="2178" x="4800600" y="1920875"/>
          <p14:tracePt t="2186" x="4791075" y="1903413"/>
          <p14:tracePt t="2194" x="4783138" y="1885950"/>
          <p14:tracePt t="2202" x="4775200" y="1878013"/>
          <p14:tracePt t="2210" x="4765675" y="1860550"/>
          <p14:tracePt t="2217" x="4757738" y="1852613"/>
          <p14:tracePt t="2224" x="4757738" y="1844675"/>
          <p14:tracePt t="2232" x="4749800" y="1835150"/>
          <p14:tracePt t="2239" x="4740275" y="1827213"/>
          <p14:tracePt t="2249" x="4732338" y="1827213"/>
          <p14:tracePt t="2256" x="4732338" y="1809750"/>
          <p14:tracePt t="2264" x="4724400" y="1801813"/>
          <p14:tracePt t="2272" x="4714875" y="1801813"/>
          <p14:tracePt t="2282" x="4714875" y="1793875"/>
          <p14:tracePt t="2288" x="4706938" y="1784350"/>
          <p14:tracePt t="2296" x="4699000" y="1784350"/>
          <p14:tracePt t="2302" x="4689475" y="1776413"/>
          <p14:tracePt t="2310" x="4689475" y="1766888"/>
          <p14:tracePt t="2318" x="4689475" y="1758950"/>
          <p14:tracePt t="2428" x="4681538" y="1758950"/>
          <p14:tracePt t="2562" x="4673600" y="1758950"/>
          <p14:tracePt t="2568" x="4673600" y="1766888"/>
          <p14:tracePt t="2578" x="4664075" y="1784350"/>
          <p14:tracePt t="2583" x="4656138" y="1801813"/>
          <p14:tracePt t="2592" x="4638675" y="1827213"/>
          <p14:tracePt t="2599" x="4621213" y="1852613"/>
          <p14:tracePt t="2608" x="4595813" y="1870075"/>
          <p14:tracePt t="2618" x="4579938" y="1911350"/>
          <p14:tracePt t="2623" x="4554538" y="1946275"/>
          <p14:tracePt t="2633" x="4537075" y="1979613"/>
          <p14:tracePt t="2640" x="4519613" y="2005013"/>
          <p14:tracePt t="2648" x="4511675" y="2030413"/>
          <p14:tracePt t="2656" x="4503738" y="2047875"/>
          <p14:tracePt t="2665" x="4503738" y="2055813"/>
          <p14:tracePt t="2670" x="4494213" y="2065338"/>
          <p14:tracePt t="2922" x="4468813" y="2065338"/>
          <p14:tracePt t="2937" x="4451350" y="2065338"/>
          <p14:tracePt t="2943" x="4443413" y="2055813"/>
          <p14:tracePt t="2952" x="4443413" y="2047875"/>
          <p14:tracePt t="2960" x="4435475" y="2047875"/>
          <p14:tracePt t="2968" x="4425950" y="2047875"/>
          <p14:tracePt t="2984" x="4418013" y="2047875"/>
          <p14:tracePt t="2992" x="4410075" y="2047875"/>
          <p14:tracePt t="3000" x="4400550" y="2047875"/>
          <p14:tracePt t="3022" x="4392613" y="2047875"/>
          <p14:tracePt t="4408" x="4384675" y="2047875"/>
          <p14:tracePt t="4415" x="4316413" y="2055813"/>
          <p14:tracePt t="4423" x="4214813" y="2065338"/>
          <p14:tracePt t="4432" x="4129088" y="2073275"/>
          <p14:tracePt t="4440" x="4044950" y="2090738"/>
          <p14:tracePt t="4446" x="3959225" y="2098675"/>
          <p14:tracePt t="4453" x="3873500" y="2108200"/>
          <p14:tracePt t="4464" x="3797300" y="2116138"/>
          <p14:tracePt t="4469" x="3721100" y="2133600"/>
          <p14:tracePt t="4480" x="3662363" y="2141538"/>
          <p14:tracePt t="4485" x="3602038" y="2149475"/>
          <p14:tracePt t="4493" x="3543300" y="2159000"/>
          <p14:tracePt t="4502" x="3500438" y="2166938"/>
          <p14:tracePt t="4510" x="3441700" y="2174875"/>
          <p14:tracePt t="4518" x="3381375" y="2192338"/>
          <p14:tracePt t="4526" x="3322638" y="2200275"/>
          <p14:tracePt t="4531" x="3262313" y="2209800"/>
          <p14:tracePt t="4540" x="3203575" y="2217738"/>
          <p14:tracePt t="4549" x="3152775" y="2227263"/>
          <p14:tracePt t="4555" x="3127375" y="2227263"/>
          <p14:tracePt t="4563" x="3092450" y="2235200"/>
          <p14:tracePt t="4572" x="3059113" y="2243138"/>
          <p14:tracePt t="4580" x="3033713" y="2243138"/>
          <p14:tracePt t="4588" x="3033713" y="2252663"/>
          <p14:tracePt t="4596" x="3024188" y="2252663"/>
          <p14:tracePt t="4603" x="3016250" y="2252663"/>
          <p14:tracePt t="4613" x="3008313" y="2260600"/>
          <p14:tracePt t="4618" x="2998788" y="2260600"/>
          <p14:tracePt t="4626" x="2982913" y="2268538"/>
          <p14:tracePt t="4633" x="2973388" y="2278063"/>
          <p14:tracePt t="4642" x="2947988" y="2286000"/>
          <p14:tracePt t="4649" x="2922588" y="2293938"/>
          <p14:tracePt t="4657" x="2897188" y="2303463"/>
          <p14:tracePt t="4665" x="2871788" y="2311400"/>
          <p14:tracePt t="4674" x="2838450" y="2319338"/>
          <p14:tracePt t="4682" x="2786063" y="2344738"/>
          <p14:tracePt t="4690" x="2727325" y="2362200"/>
          <p14:tracePt t="4698" x="2676525" y="2379663"/>
          <p14:tracePt t="4703" x="2641600" y="2387600"/>
          <p14:tracePt t="4714" x="2625725" y="2387600"/>
          <p14:tracePt t="4720" x="2600325" y="2397125"/>
          <p14:tracePt t="4728" x="2582863" y="2405063"/>
          <p14:tracePt t="4736" x="2565400" y="2413000"/>
          <p14:tracePt t="4744" x="2565400" y="2422525"/>
          <p14:tracePt t="4752" x="2557463" y="2422525"/>
          <p14:tracePt t="4760" x="2549525" y="2430463"/>
          <p14:tracePt t="4769" x="2549525" y="2447925"/>
          <p14:tracePt t="4776" x="2540000" y="2447925"/>
          <p14:tracePt t="4783" x="2532063" y="2455863"/>
          <p14:tracePt t="4792" x="2524125" y="2473325"/>
          <p14:tracePt t="4799" x="2514600" y="2489200"/>
          <p14:tracePt t="4806" x="2497138" y="2506663"/>
          <p14:tracePt t="4814" x="2481263" y="2532063"/>
          <p14:tracePt t="4822" x="2455863" y="2566988"/>
          <p14:tracePt t="4830" x="2430463" y="2608263"/>
          <p14:tracePt t="4838" x="2395538" y="2651125"/>
          <p14:tracePt t="4847" x="2370138" y="2693988"/>
          <p14:tracePt t="4853" x="2352675" y="2727325"/>
          <p14:tracePt t="4863" x="2344738" y="2762250"/>
          <p14:tracePt t="4872" x="2336800" y="2795588"/>
          <p14:tracePt t="4879" x="2327275" y="2813050"/>
          <p14:tracePt t="4885" x="2319338" y="2838450"/>
          <p14:tracePt t="4892" x="2319338" y="2871788"/>
          <p14:tracePt t="4899" x="2319338" y="2906713"/>
          <p14:tracePt t="4908" x="2311400" y="2932113"/>
          <p14:tracePt t="4916" x="2311400" y="2982913"/>
          <p14:tracePt t="4923" x="2301875" y="3025775"/>
          <p14:tracePt t="4932" x="2293938" y="3067050"/>
          <p14:tracePt t="4940" x="2286000" y="3119438"/>
          <p14:tracePt t="4947" x="2268538" y="3203575"/>
          <p14:tracePt t="4956" x="2268538" y="3289300"/>
          <p14:tracePt t="4963" x="2268538" y="3373438"/>
          <p14:tracePt t="4973" x="2268538" y="3459163"/>
          <p14:tracePt t="4978" x="2260600" y="3535363"/>
          <p14:tracePt t="4985" x="2260600" y="3603625"/>
          <p14:tracePt t="4993" x="2260600" y="3679825"/>
          <p14:tracePt t="5001" x="2260600" y="3748088"/>
          <p14:tracePt t="5010" x="2260600" y="3806825"/>
          <p14:tracePt t="5019" x="2260600" y="3867150"/>
          <p14:tracePt t="5025" x="2260600" y="3917950"/>
          <p14:tracePt t="5033" x="2260600" y="3994150"/>
          <p14:tracePt t="5042" x="2260600" y="4062413"/>
          <p14:tracePt t="5050" x="2276475" y="4121150"/>
          <p14:tracePt t="5056" x="2276475" y="4197350"/>
          <p14:tracePt t="5065" x="2276475" y="4283075"/>
          <p14:tracePt t="5072" x="2276475" y="4341813"/>
          <p14:tracePt t="5080" x="2286000" y="4402138"/>
          <p14:tracePt t="5088" x="2293938" y="4470400"/>
          <p14:tracePt t="5096" x="2311400" y="4529138"/>
          <p14:tracePt t="5103" x="2327275" y="4605338"/>
          <p14:tracePt t="5113" x="2336800" y="4665663"/>
          <p14:tracePt t="5119" x="2352675" y="4724400"/>
          <p14:tracePt t="5130" x="2387600" y="4802188"/>
          <p14:tracePt t="5136" x="2430463" y="4878388"/>
          <p14:tracePt t="5143" x="2471738" y="4954588"/>
          <p14:tracePt t="5151" x="2549525" y="5048250"/>
          <p14:tracePt t="5158" x="2625725" y="5141913"/>
          <p14:tracePt t="5165" x="2684463" y="5218113"/>
          <p14:tracePt t="5173" x="2752725" y="5302250"/>
          <p14:tracePt t="5183" x="2803525" y="5362575"/>
          <p14:tracePt t="5190" x="2879725" y="5430838"/>
          <p14:tracePt t="5199" x="2947988" y="5497513"/>
          <p14:tracePt t="5205" x="3016250" y="5565775"/>
          <p14:tracePt t="5216" x="3092450" y="5608638"/>
          <p14:tracePt t="5222" x="3168650" y="5651500"/>
          <p14:tracePt t="5230" x="3262313" y="5694363"/>
          <p14:tracePt t="5238" x="3363913" y="5745163"/>
          <p14:tracePt t="5244" x="3467100" y="5788025"/>
          <p14:tracePt t="5251" x="3594100" y="5821363"/>
          <p14:tracePt t="5260" x="3729038" y="5864225"/>
          <p14:tracePt t="5268" x="3890963" y="5897563"/>
          <p14:tracePt t="5276" x="4078288" y="5922963"/>
          <p14:tracePt t="5283" x="4291013" y="5940425"/>
          <p14:tracePt t="5292" x="4519613" y="5940425"/>
          <p14:tracePt t="5300" x="4757738" y="5940425"/>
          <p14:tracePt t="5308" x="4995863" y="5957888"/>
          <p14:tracePt t="5316" x="5199063" y="5957888"/>
          <p14:tracePt t="5323" x="5368925" y="5957888"/>
          <p14:tracePt t="5330" x="5548313" y="5957888"/>
          <p14:tracePt t="5338" x="5700713" y="5957888"/>
          <p14:tracePt t="5346" x="5853113" y="5957888"/>
          <p14:tracePt t="5353" x="5997575" y="5965825"/>
          <p14:tracePt t="5362" x="6151563" y="5973763"/>
          <p14:tracePt t="5369" x="6311900" y="5991225"/>
          <p14:tracePt t="5378" x="6465888" y="5991225"/>
          <p14:tracePt t="5385" x="6635750" y="5999163"/>
          <p14:tracePt t="5393" x="6813550" y="5999163"/>
          <p14:tracePt t="5401" x="7026275" y="5999163"/>
          <p14:tracePt t="5410" x="7213600" y="5965825"/>
          <p14:tracePt t="5416" x="7400925" y="5957888"/>
          <p14:tracePt t="5426" x="7527925" y="5957888"/>
          <p14:tracePt t="5431" x="7662863" y="5957888"/>
          <p14:tracePt t="5439" x="7807325" y="5940425"/>
          <p14:tracePt t="5449" x="7961313" y="5932488"/>
          <p14:tracePt t="5456" x="8113713" y="5922963"/>
          <p14:tracePt t="5465" x="8275638" y="5905500"/>
          <p14:tracePt t="5472" x="8428038" y="5897563"/>
          <p14:tracePt t="5481" x="8572500" y="5880100"/>
          <p14:tracePt t="5488" x="8699500" y="5872163"/>
          <p14:tracePt t="5496" x="8828088" y="5864225"/>
          <p14:tracePt t="5504" x="8937625" y="5846763"/>
          <p14:tracePt t="5513" x="9056688" y="5838825"/>
          <p14:tracePt t="5518" x="9150350" y="5829300"/>
          <p14:tracePt t="5525" x="9251950" y="5813425"/>
          <p14:tracePt t="5533" x="9337675" y="5803900"/>
          <p14:tracePt t="5542" x="9431338" y="5795963"/>
          <p14:tracePt t="5550" x="9515475" y="5788025"/>
          <p14:tracePt t="5557" x="9575800" y="5770563"/>
          <p14:tracePt t="5565" x="9659938" y="5761038"/>
          <p14:tracePt t="5573" x="9736138" y="5753100"/>
          <p14:tracePt t="5582" x="9796463" y="5745163"/>
          <p14:tracePt t="5590" x="9855200" y="5719763"/>
          <p14:tracePt t="5597" x="9915525" y="5694363"/>
          <p14:tracePt t="5608" x="9983788" y="5659438"/>
          <p14:tracePt t="5613" x="10042525" y="5626100"/>
          <p14:tracePt t="5619" x="10136188" y="5583238"/>
          <p14:tracePt t="5629" x="10220325" y="5540375"/>
          <p14:tracePt t="5636" x="10298113" y="5507038"/>
          <p14:tracePt t="5644" x="10364788" y="5464175"/>
          <p14:tracePt t="5652" x="10415588" y="5421313"/>
          <p14:tracePt t="5660" x="10475913" y="5380038"/>
          <p14:tracePt t="5667" x="10518775" y="5337175"/>
          <p14:tracePt t="5676" x="10544175" y="5302250"/>
          <p14:tracePt t="5681" x="10569575" y="5268913"/>
          <p14:tracePt t="5690" x="10602913" y="5218113"/>
          <p14:tracePt t="5699" x="10628313" y="5183188"/>
          <p14:tracePt t="5706" x="10653713" y="5132388"/>
          <p14:tracePt t="5715" x="10688638" y="5081588"/>
          <p14:tracePt t="5722" x="10714038" y="5048250"/>
          <p14:tracePt t="5731" x="10729913" y="5005388"/>
          <p14:tracePt t="5737" x="10764838" y="4972050"/>
          <p14:tracePt t="5745" x="10790238" y="4937125"/>
          <p14:tracePt t="5753" x="10815638" y="4894263"/>
          <p14:tracePt t="5763" x="10848975" y="4852988"/>
          <p14:tracePt t="5767" x="10866438" y="4802188"/>
          <p14:tracePt t="5776" x="10891838" y="4767263"/>
          <p14:tracePt t="5783" x="10909300" y="4716463"/>
          <p14:tracePt t="5793" x="10917238" y="4691063"/>
          <p14:tracePt t="5802" x="10934700" y="4657725"/>
          <p14:tracePt t="5808" x="10942638" y="4622800"/>
          <p14:tracePt t="5815" x="10952163" y="4589463"/>
          <p14:tracePt t="5823" x="10960100" y="4546600"/>
          <p14:tracePt t="5831" x="10968038" y="4503738"/>
          <p14:tracePt t="5839" x="10977563" y="4470400"/>
          <p14:tracePt t="5848" x="10985500" y="4435475"/>
          <p14:tracePt t="5853" x="10985500" y="4402138"/>
          <p14:tracePt t="5863" x="10993438" y="4368800"/>
          <p14:tracePt t="5872" x="10993438" y="4341813"/>
          <p14:tracePt t="5879" x="10993438" y="4283075"/>
          <p14:tracePt t="5885" x="10993438" y="4240213"/>
          <p14:tracePt t="5896" x="10993438" y="4181475"/>
          <p14:tracePt t="5916" x="10993438" y="4079875"/>
          <p14:tracePt t="5917" x="10985500" y="4037013"/>
          <p14:tracePt t="5926" x="10977563" y="4002088"/>
          <p14:tracePt t="5933" x="10968038" y="3968750"/>
          <p14:tracePt t="5942" x="10960100" y="3925888"/>
          <p14:tracePt t="5949" x="10952163" y="3892550"/>
          <p14:tracePt t="5955" x="10942638" y="3857625"/>
          <p14:tracePt t="5965" x="10934700" y="3806825"/>
          <p14:tracePt t="5972" x="10917238" y="3773488"/>
          <p14:tracePt t="5980" x="10901363" y="3738563"/>
          <p14:tracePt t="5987" x="10891838" y="3713163"/>
          <p14:tracePt t="5997" x="10874375" y="3697288"/>
          <p14:tracePt t="6003" x="10866438" y="3671888"/>
          <p14:tracePt t="6013" x="10858500" y="3646488"/>
          <p14:tracePt t="6020" x="10841038" y="3611563"/>
          <p14:tracePt t="6029" x="10823575" y="3578225"/>
          <p14:tracePt t="6036" x="10798175" y="3543300"/>
          <p14:tracePt t="6042" x="10772775" y="3502025"/>
          <p14:tracePt t="6051" x="10729913" y="3467100"/>
          <p14:tracePt t="6058" x="10696575" y="3424238"/>
          <p14:tracePt t="6067" x="10653713" y="3390900"/>
          <p14:tracePt t="6073" x="10585450" y="3330575"/>
          <p14:tracePt t="6082" x="10534650" y="3271838"/>
          <p14:tracePt t="6090" x="10467975" y="3211513"/>
          <p14:tracePt t="6100" x="10390188" y="3144838"/>
          <p14:tracePt t="6106" x="10331450" y="3094038"/>
          <p14:tracePt t="6114" x="10237788" y="3051175"/>
          <p14:tracePt t="6121" x="10161588" y="3016250"/>
          <p14:tracePt t="6129" x="10101263" y="2982913"/>
          <p14:tracePt t="6135" x="10025063" y="2965450"/>
          <p14:tracePt t="6143" x="9931400" y="2940050"/>
          <p14:tracePt t="6151" x="9847263" y="2914650"/>
          <p14:tracePt t="6160" x="9761538" y="2906713"/>
          <p14:tracePt t="6167" x="9659938" y="2897188"/>
          <p14:tracePt t="6176" x="9558338" y="2889250"/>
          <p14:tracePt t="6184" x="9447213" y="2871788"/>
          <p14:tracePt t="6192" x="9320213" y="2863850"/>
          <p14:tracePt t="6202" x="9158288" y="2838450"/>
          <p14:tracePt t="6208" x="9013825" y="2813050"/>
          <p14:tracePt t="6214" x="8886825" y="2805113"/>
          <p14:tracePt t="6224" x="8742363" y="2778125"/>
          <p14:tracePt t="6233" x="8615363" y="2752725"/>
          <p14:tracePt t="6237" x="8462963" y="2727325"/>
          <p14:tracePt t="6247" x="8301038" y="2719388"/>
          <p14:tracePt t="6253" x="8164513" y="2711450"/>
          <p14:tracePt t="6264" x="8037513" y="2711450"/>
          <p14:tracePt t="6270" x="7935913" y="2693988"/>
          <p14:tracePt t="6279" x="7832725" y="2686050"/>
          <p14:tracePt t="6285" x="7731125" y="2676525"/>
          <p14:tracePt t="6293" x="7604125" y="2660650"/>
          <p14:tracePt t="6302" x="7502525" y="2651125"/>
          <p14:tracePt t="6307" x="7391400" y="2617788"/>
          <p14:tracePt t="6315" x="7246938" y="2582863"/>
          <p14:tracePt t="6323" x="7085013" y="2557463"/>
          <p14:tracePt t="6332" x="6950075" y="2541588"/>
          <p14:tracePt t="6340" x="6788150" y="2541588"/>
          <p14:tracePt t="6347" x="6635750" y="2541588"/>
          <p14:tracePt t="6356" x="6456363" y="2549525"/>
          <p14:tracePt t="6364" x="6286500" y="2549525"/>
          <p14:tracePt t="6372" x="6142038" y="2549525"/>
          <p14:tracePt t="6381" x="5989638" y="2549525"/>
          <p14:tracePt t="6387" x="5837238" y="2549525"/>
          <p14:tracePt t="6394" x="5657850" y="2557463"/>
          <p14:tracePt t="6402" x="5480050" y="2574925"/>
          <p14:tracePt t="6414" x="5302250" y="2574925"/>
          <p14:tracePt t="6417" x="5148263" y="2574925"/>
          <p14:tracePt t="6425" x="5003800" y="2574925"/>
          <p14:tracePt t="6433" x="4868863" y="2557463"/>
          <p14:tracePt t="6442" x="4724400" y="2549525"/>
          <p14:tracePt t="6450" x="4595813" y="2549525"/>
          <p14:tracePt t="6458" x="4468813" y="2549525"/>
          <p14:tracePt t="6465" x="4341813" y="2549525"/>
          <p14:tracePt t="6473" x="4248150" y="2549525"/>
          <p14:tracePt t="6480" x="4146550" y="2549525"/>
          <p14:tracePt t="6488" x="4070350" y="2557463"/>
          <p14:tracePt t="6496" x="4010025" y="2566988"/>
          <p14:tracePt t="6504" x="3941763" y="2582863"/>
          <p14:tracePt t="6514" x="3848100" y="2592388"/>
          <p14:tracePt t="6520" x="3763963" y="2600325"/>
          <p14:tracePt t="6529" x="3703638" y="2608263"/>
          <p14:tracePt t="6535" x="3644900" y="2625725"/>
          <p14:tracePt t="6546" x="3586163" y="2633663"/>
          <p14:tracePt t="6551" x="3525838" y="2643188"/>
          <p14:tracePt t="6560" x="3441700" y="2651125"/>
          <p14:tracePt t="6567" x="3363913" y="2660650"/>
          <p14:tracePt t="6576" x="3297238" y="2676525"/>
          <p14:tracePt t="6581" x="3219450" y="2686050"/>
          <p14:tracePt t="6589" x="3160713" y="2693988"/>
          <p14:tracePt t="6598" x="3100388" y="2701925"/>
          <p14:tracePt t="6606" x="3041650" y="2711450"/>
          <p14:tracePt t="6613" x="3008313" y="2719388"/>
          <p14:tracePt t="6621" x="2965450" y="2727325"/>
          <p14:tracePt t="6631" x="2930525" y="2736850"/>
          <p14:tracePt t="6638" x="2897188" y="2744788"/>
          <p14:tracePt t="6647" x="2854325" y="2752725"/>
          <p14:tracePt t="6654" x="2820988" y="2762250"/>
          <p14:tracePt t="6660" x="2786063" y="2762250"/>
          <p14:tracePt t="6668" x="2752725" y="2770188"/>
          <p14:tracePt t="6676" x="2719388" y="2778125"/>
          <p14:tracePt t="6683" x="2659063" y="2787650"/>
          <p14:tracePt t="6691" x="2616200" y="2805113"/>
          <p14:tracePt t="6700" x="2557463" y="2820988"/>
          <p14:tracePt t="6708" x="2524125" y="2830513"/>
          <p14:tracePt t="6715" x="2471738" y="2846388"/>
          <p14:tracePt t="6723" x="2438400" y="2863850"/>
          <p14:tracePt t="6732" x="2405063" y="2881313"/>
          <p14:tracePt t="6740" x="2370138" y="2889250"/>
          <p14:tracePt t="6746" x="2336800" y="2897188"/>
          <p14:tracePt t="6754" x="2301875" y="2914650"/>
          <p14:tracePt t="6764" x="2286000" y="2922588"/>
          <p14:tracePt t="6770" x="2276475" y="2932113"/>
          <p14:tracePt t="6779" x="2260600" y="2940050"/>
          <p14:tracePt t="6785" x="2243138" y="2949575"/>
          <p14:tracePt t="6794" x="2225675" y="2965450"/>
          <p14:tracePt t="6801" x="2200275" y="2974975"/>
          <p14:tracePt t="6809" x="2174875" y="2990850"/>
          <p14:tracePt t="6817" x="2141538" y="3016250"/>
          <p14:tracePt t="6826" x="2098675" y="3051175"/>
          <p14:tracePt t="6831" x="2081213" y="3067050"/>
          <p14:tracePt t="6839" x="2073275" y="3067050"/>
          <p14:tracePt t="6847" x="2055813" y="3076575"/>
          <p14:tracePt t="6856" x="2055813" y="3084513"/>
          <p14:tracePt t="6865" x="2047875" y="3094038"/>
          <p14:tracePt t="6871" x="2038350" y="3101975"/>
          <p14:tracePt t="6880" x="2030413" y="3119438"/>
          <p14:tracePt t="6888" x="2030413" y="3127375"/>
          <p14:tracePt t="6895" x="2022475" y="3144838"/>
          <p14:tracePt t="6919" x="1971675" y="3228975"/>
          <p14:tracePt t="6926" x="1954213" y="3246438"/>
          <p14:tracePt t="6933" x="1946275" y="3271838"/>
          <p14:tracePt t="6942" x="1936750" y="3297238"/>
          <p14:tracePt t="6950" x="1928813" y="3322638"/>
          <p14:tracePt t="6958" x="1911350" y="3348038"/>
          <p14:tracePt t="6965" x="1903413" y="3355975"/>
          <p14:tracePt t="6974" x="1903413" y="3382963"/>
          <p14:tracePt t="6981" x="1885950" y="3408363"/>
          <p14:tracePt t="6990" x="1878013" y="3433763"/>
          <p14:tracePt t="6998" x="1868488" y="3449638"/>
          <p14:tracePt t="7003" x="1852613" y="3475038"/>
          <p14:tracePt t="7014" x="1843088" y="3502025"/>
          <p14:tracePt t="7022" x="1835150" y="3535363"/>
          <p14:tracePt t="7028" x="1827213" y="3552825"/>
          <p14:tracePt t="7036" x="1817688" y="3586163"/>
          <p14:tracePt t="7043" x="1809750" y="3619500"/>
          <p14:tracePt t="7052" x="1801813" y="3679825"/>
          <p14:tracePt t="7059" x="1792288" y="3756025"/>
          <p14:tracePt t="7068" x="1784350" y="3841750"/>
          <p14:tracePt t="7076" x="1749425" y="3925888"/>
          <p14:tracePt t="7083" x="1716088" y="4044950"/>
          <p14:tracePt t="7091" x="1673225" y="4189413"/>
          <p14:tracePt t="7100" x="1639888" y="4316413"/>
          <p14:tracePt t="7106" x="1606550" y="4460875"/>
          <p14:tracePt t="7114" x="1571625" y="4589463"/>
          <p14:tracePt t="7123" x="1538288" y="4724400"/>
          <p14:tracePt t="7130" x="1520825" y="4810125"/>
          <p14:tracePt t="7137" x="1512888" y="4878388"/>
          <p14:tracePt t="7145" x="1503363" y="4929188"/>
          <p14:tracePt t="7153" x="1503363" y="4962525"/>
          <p14:tracePt t="7162" x="1503363" y="4979988"/>
          <p14:tracePt t="7170" x="1503363" y="5005388"/>
          <p14:tracePt t="7180" x="1503363" y="5030788"/>
          <p14:tracePt t="7186" x="1503363" y="5048250"/>
          <p14:tracePt t="7192" x="1512888" y="5064125"/>
          <p14:tracePt t="7199" x="1520825" y="5073650"/>
          <p14:tracePt t="7215" x="1520825" y="5081588"/>
          <p14:tracePt t="7226" x="1520825" y="5091113"/>
          <p14:tracePt t="7232" x="1520825" y="5099050"/>
          <p14:tracePt t="8185" x="1528763" y="5106988"/>
          <p14:tracePt t="8201" x="1546225" y="5124450"/>
          <p14:tracePt t="8211" x="1631950" y="5132388"/>
          <p14:tracePt t="8218" x="1724025" y="5141913"/>
          <p14:tracePt t="8227" x="1843088" y="5141913"/>
          <p14:tracePt t="8233" x="1954213" y="5149850"/>
          <p14:tracePt t="8241" x="2081213" y="5167313"/>
          <p14:tracePt t="8249" x="2200275" y="5175250"/>
          <p14:tracePt t="8262" x="2293938" y="5175250"/>
          <p14:tracePt t="8264" x="2379663" y="5175250"/>
          <p14:tracePt t="8272" x="2438400" y="5175250"/>
          <p14:tracePt t="8279" x="2514600" y="5175250"/>
          <p14:tracePt t="8288" x="2600325" y="5167313"/>
          <p14:tracePt t="8296" x="2701925" y="5149850"/>
          <p14:tracePt t="8304" x="2854325" y="5124450"/>
          <p14:tracePt t="8312" x="3109913" y="5081588"/>
          <p14:tracePt t="8320" x="3441700" y="5030788"/>
          <p14:tracePt t="8330" x="3832225" y="4972050"/>
          <p14:tracePt t="8336" x="4222750" y="4919663"/>
          <p14:tracePt t="8344" x="4605338" y="4894263"/>
          <p14:tracePt t="8351" x="4987925" y="4860925"/>
          <p14:tracePt t="8361" x="5353050" y="4810125"/>
          <p14:tracePt t="8365" x="5675313" y="4792663"/>
          <p14:tracePt t="8374" x="5972175" y="4759325"/>
          <p14:tracePt t="8381" x="6184900" y="4741863"/>
          <p14:tracePt t="8389" x="6380163" y="4716463"/>
          <p14:tracePt t="8397" x="6567488" y="4691063"/>
          <p14:tracePt t="8406" x="6754813" y="4673600"/>
          <p14:tracePt t="8415" x="6907213" y="4665663"/>
          <p14:tracePt t="8422" x="7085013" y="4640263"/>
          <p14:tracePt t="8431" x="7246938" y="4614863"/>
          <p14:tracePt t="8435" x="7391400" y="4597400"/>
          <p14:tracePt t="8444" x="7518400" y="4589463"/>
          <p14:tracePt t="8452" x="7621588" y="4579938"/>
          <p14:tracePt t="8460" x="7705725" y="4564063"/>
          <p14:tracePt t="8467" x="7791450" y="4554538"/>
          <p14:tracePt t="8476" x="7850188" y="4546600"/>
          <p14:tracePt t="8483" x="7893050" y="4538663"/>
          <p14:tracePt t="8492" x="7961313" y="4529138"/>
          <p14:tracePt t="8499" x="7994650" y="4513263"/>
          <p14:tracePt t="8509" x="8012113" y="4495800"/>
          <p14:tracePt t="8515" x="8045450" y="4478338"/>
          <p14:tracePt t="8523" x="8070850" y="4452938"/>
          <p14:tracePt t="8529" x="8088313" y="4445000"/>
          <p14:tracePt t="8537" x="8096250" y="4435475"/>
          <p14:tracePt t="8750" x="8147050" y="4452938"/>
          <p14:tracePt t="8758" x="8232775" y="4495800"/>
          <p14:tracePt t="8765" x="8326438" y="4538663"/>
          <p14:tracePt t="8774" x="8428038" y="4589463"/>
          <p14:tracePt t="8781" x="8529638" y="4630738"/>
          <p14:tracePt t="8788" x="8632825" y="4691063"/>
          <p14:tracePt t="8796" x="8750300" y="4759325"/>
          <p14:tracePt t="8803" x="8861425" y="4835525"/>
          <p14:tracePt t="8813" x="8955088" y="4886325"/>
          <p14:tracePt t="8820" x="9031288" y="4929188"/>
          <p14:tracePt t="8829" x="9091613" y="4962525"/>
          <p14:tracePt t="8835" x="9150350" y="4997450"/>
          <p14:tracePt t="8845" x="9201150" y="5022850"/>
          <p14:tracePt t="8851" x="9244013" y="5056188"/>
          <p14:tracePt t="8860" x="9277350" y="5081588"/>
          <p14:tracePt t="8868" x="9312275" y="5099050"/>
          <p14:tracePt t="8874" x="9337675" y="5106988"/>
          <p14:tracePt t="8882" x="9363075" y="5116513"/>
          <p14:tracePt t="8889" x="9388475" y="5116513"/>
          <p14:tracePt t="8912" x="9439275" y="5116513"/>
          <p14:tracePt t="8915" x="9456738" y="5116513"/>
          <p14:tracePt t="8922" x="9464675" y="5116513"/>
          <p14:tracePt t="8931" x="9482138" y="5116513"/>
          <p14:tracePt t="8938" x="9482138" y="5106988"/>
          <p14:tracePt t="8946" x="9490075" y="5106988"/>
          <p14:tracePt t="8954" x="9498013" y="5106988"/>
          <p14:tracePt t="8961" x="9498013" y="5099050"/>
          <p14:tracePt t="8970" x="9507538" y="5091113"/>
          <p14:tracePt t="8976" x="9515475" y="5081588"/>
          <p14:tracePt t="8992" x="9523413" y="5064125"/>
          <p14:tracePt t="9000" x="9523413" y="5056188"/>
          <p14:tracePt t="9007" x="9532938" y="5038725"/>
          <p14:tracePt t="9016" x="9540875" y="5030788"/>
          <p14:tracePt t="9023" x="9550400" y="5022850"/>
          <p14:tracePt t="9031" x="9550400" y="5013325"/>
          <p14:tracePt t="9039" x="9558338" y="4997450"/>
          <p14:tracePt t="9048" x="9566275" y="4997450"/>
          <p14:tracePt t="9055" x="9575800" y="4987925"/>
          <p14:tracePt t="9062" x="9575800" y="4979988"/>
          <p14:tracePt t="9072" x="9583738" y="4979988"/>
          <p14:tracePt t="9078" x="9583738" y="4972050"/>
          <p14:tracePt t="9086" x="9591675" y="4962525"/>
          <p14:tracePt t="9102" x="9591675" y="4954588"/>
          <p14:tracePt t="9150" x="9601200" y="4954588"/>
          <p14:tracePt t="9156" x="9609138" y="4954588"/>
          <p14:tracePt t="9164" x="9617075" y="4954588"/>
          <p14:tracePt t="9172" x="9626600" y="4946650"/>
          <p14:tracePt t="9181" x="9634538" y="4946650"/>
          <p14:tracePt t="9196" x="9642475" y="4937125"/>
          <p14:tracePt t="9203" x="9652000" y="4937125"/>
          <p14:tracePt t="9212" x="9659938" y="4937125"/>
          <p14:tracePt t="9229" x="9667875" y="4937125"/>
          <p14:tracePt t="9233" x="9677400" y="4937125"/>
          <p14:tracePt t="9258" x="9685338" y="4937125"/>
          <p14:tracePt t="9265" x="9694863" y="4937125"/>
          <p14:tracePt t="9273" x="9702800" y="4937125"/>
          <p14:tracePt t="9298" x="9710738" y="4937125"/>
          <p14:tracePt t="9306" x="9720263" y="4937125"/>
          <p14:tracePt t="9322" x="9728200" y="4937125"/>
          <p14:tracePt t="9329" x="9736138" y="4937125"/>
          <p14:tracePt t="9335" x="9745663" y="4937125"/>
          <p14:tracePt t="13210" x="9745663" y="4946650"/>
          <p14:tracePt t="13218" x="9736138" y="4946650"/>
          <p14:tracePt t="13227" x="9736138" y="4954588"/>
          <p14:tracePt t="13234" x="9736138" y="4972050"/>
          <p14:tracePt t="13243" x="9736138" y="4979988"/>
          <p14:tracePt t="13250" x="9728200" y="5005388"/>
          <p14:tracePt t="13258" x="9720263" y="5030788"/>
          <p14:tracePt t="13265" x="9710738" y="5038725"/>
          <p14:tracePt t="13295" x="9702800" y="5048250"/>
          <p14:tracePt t="13320" x="9694863" y="5048250"/>
          <p14:tracePt t="13328" x="9685338" y="5064125"/>
          <p14:tracePt t="13344" x="9685338" y="5073650"/>
          <p14:tracePt t="13352" x="9694863" y="5091113"/>
          <p14:tracePt t="13357" x="9702800" y="5091113"/>
          <p14:tracePt t="13366" x="9728200" y="5099050"/>
          <p14:tracePt t="13374" x="9736138" y="5106988"/>
          <p14:tracePt t="13429" x="9771063" y="5106988"/>
          <p14:tracePt t="13435" x="9829800" y="5091113"/>
          <p14:tracePt t="13445" x="9864725" y="5091113"/>
          <p14:tracePt t="13452" x="9898063" y="5081588"/>
          <p14:tracePt t="13462" x="9931400" y="5064125"/>
          <p14:tracePt t="13468" x="9956800" y="5038725"/>
          <p14:tracePt t="13478" x="9991725" y="5030788"/>
          <p14:tracePt t="13483" x="10017125" y="5022850"/>
          <p14:tracePt t="13493" x="10017125" y="5013325"/>
          <p14:tracePt t="13515" x="10017125" y="5005388"/>
          <p14:tracePt t="13523" x="10034588" y="4987925"/>
          <p14:tracePt t="13530" x="10050463" y="4972050"/>
          <p14:tracePt t="13538" x="10067925" y="4946650"/>
          <p14:tracePt t="13546" x="10085388" y="4919663"/>
          <p14:tracePt t="13554" x="10093325" y="4903788"/>
          <p14:tracePt t="13563" x="10101263" y="4878388"/>
          <p14:tracePt t="13569" x="10118725" y="4852988"/>
          <p14:tracePt t="13578" x="10144125" y="4827588"/>
          <p14:tracePt t="13586" x="10169525" y="4802188"/>
          <p14:tracePt t="13594" x="10194925" y="4792663"/>
          <p14:tracePt t="13601" x="10220325" y="4784725"/>
          <p14:tracePt t="13611" x="10245725" y="4784725"/>
          <p14:tracePt t="13616" x="10288588" y="4784725"/>
          <p14:tracePt t="13623" x="10348913" y="4784725"/>
          <p14:tracePt t="13632" x="10407650" y="4792663"/>
          <p14:tracePt t="13640" x="10493375" y="4802188"/>
          <p14:tracePt t="13648" x="10577513" y="4810125"/>
          <p14:tracePt t="13656" x="10663238" y="4810125"/>
          <p14:tracePt t="13663" x="10764838" y="4810125"/>
          <p14:tracePt t="13671" x="10848975" y="4810125"/>
          <p14:tracePt t="13679" x="10934700" y="4818063"/>
          <p14:tracePt t="13687" x="11010900" y="4835525"/>
          <p14:tracePt t="13696" x="11071225" y="4843463"/>
          <p14:tracePt t="13703" x="11112500" y="4843463"/>
          <p14:tracePt t="13713" x="11147425" y="4843463"/>
          <p14:tracePt t="13718" x="11172825" y="4852988"/>
          <p14:tracePt t="13727" x="11188700" y="4852988"/>
          <p14:tracePt t="13733" x="11198225" y="4852988"/>
          <p14:tracePt t="13742" x="11206163" y="4852988"/>
          <p14:tracePt t="13757" x="11215688" y="4852988"/>
          <p14:tracePt t="13766" x="11223625" y="4852988"/>
          <p14:tracePt t="13773" x="11231563" y="4852988"/>
          <p14:tracePt t="13782" x="11249025" y="4843463"/>
          <p14:tracePt t="13790" x="11256963" y="4843463"/>
          <p14:tracePt t="13795" x="11256963" y="4835525"/>
          <p14:tracePt t="13804" x="11266488" y="4818063"/>
          <p14:tracePt t="13813" x="11274425" y="4802188"/>
          <p14:tracePt t="13820" x="11274425" y="4784725"/>
          <p14:tracePt t="13829" x="11274425" y="4775200"/>
          <p14:tracePt t="13835" x="11274425" y="4767263"/>
          <p14:tracePt t="13844" x="11266488" y="4759325"/>
          <p14:tracePt t="13852" x="11256963" y="4749800"/>
          <p14:tracePt t="13876" x="11249025" y="4749800"/>
          <p14:tracePt t="13892" x="11241088" y="4749800"/>
          <p14:tracePt t="13914" x="11231563" y="4749800"/>
          <p14:tracePt t="13922" x="11223625" y="4749800"/>
          <p14:tracePt t="13929" x="11215688" y="4741863"/>
          <p14:tracePt t="13938" x="11198225" y="4724400"/>
          <p14:tracePt t="13946" x="11172825" y="4716463"/>
          <p14:tracePt t="13953" x="11155363" y="4699000"/>
          <p14:tracePt t="13963" x="11137900" y="4691063"/>
          <p14:tracePt t="13969" x="11129963" y="4673600"/>
          <p14:tracePt t="13975" x="11104563" y="4648200"/>
          <p14:tracePt t="13983" x="11087100" y="4622800"/>
          <p14:tracePt t="13992" x="11061700" y="4597400"/>
          <p14:tracePt t="13999" x="11036300" y="4564063"/>
          <p14:tracePt t="14007" x="11010900" y="4529138"/>
          <p14:tracePt t="14015" x="10993438" y="4495800"/>
          <p14:tracePt t="14024" x="10960100" y="4452938"/>
          <p14:tracePt t="14031" x="10934700" y="4402138"/>
          <p14:tracePt t="14040" x="10901363" y="4341813"/>
          <p14:tracePt t="14048" x="10858500" y="4275138"/>
          <p14:tracePt t="14055" x="10815638" y="4214813"/>
          <p14:tracePt t="14061" x="10747375" y="4146550"/>
          <p14:tracePt t="14070" x="10679113" y="4079875"/>
          <p14:tracePt t="14078" x="10594975" y="4011613"/>
          <p14:tracePt t="14088" x="10501313" y="3943350"/>
          <p14:tracePt t="14094" x="10407650" y="3875088"/>
          <p14:tracePt t="14102" x="10313988" y="3806825"/>
          <p14:tracePt t="14112" x="10179050" y="3730625"/>
          <p14:tracePt t="14117" x="10017125" y="3654425"/>
          <p14:tracePt t="14127" x="9890125" y="3594100"/>
          <p14:tracePt t="14133" x="9771063" y="3517900"/>
          <p14:tracePt t="14142" x="9652000" y="3449638"/>
          <p14:tracePt t="14149" x="9558338" y="3382963"/>
          <p14:tracePt t="14156" x="9482138" y="3314700"/>
          <p14:tracePt t="14163" x="9371013" y="3254375"/>
          <p14:tracePt t="14172" x="9269413" y="3211513"/>
          <p14:tracePt t="14181" x="9167813" y="3152775"/>
          <p14:tracePt t="14189" x="9048750" y="3101975"/>
          <p14:tracePt t="14195" x="8921750" y="3059113"/>
          <p14:tracePt t="14203" x="8802688" y="3008313"/>
          <p14:tracePt t="14213" x="8699500" y="2965450"/>
          <p14:tracePt t="14220" x="8580438" y="2932113"/>
          <p14:tracePt t="14229" x="8453438" y="2889250"/>
          <p14:tracePt t="14235" x="8326438" y="2871788"/>
          <p14:tracePt t="14243" x="8164513" y="2846388"/>
          <p14:tracePt t="14249" x="8012113" y="2830513"/>
          <p14:tracePt t="14257" x="7850188" y="2830513"/>
          <p14:tracePt t="14266" x="7697788" y="2830513"/>
          <p14:tracePt t="14273" x="7545388" y="2830513"/>
          <p14:tracePt t="14282" x="7391400" y="2830513"/>
          <p14:tracePt t="14292" x="7246938" y="2830513"/>
          <p14:tracePt t="14298" x="7137400" y="2830513"/>
          <p14:tracePt t="14306" x="7034213" y="2830513"/>
          <p14:tracePt t="14313" x="6950075" y="2830513"/>
          <p14:tracePt t="14322" x="6907213" y="2820988"/>
          <p14:tracePt t="14329" x="6873875" y="2820988"/>
          <p14:tracePt t="14336" x="6856413" y="2820988"/>
          <p14:tracePt t="14344" x="6823075" y="2820988"/>
          <p14:tracePt t="14352" x="6788150" y="2820988"/>
          <p14:tracePt t="14362" x="6754813" y="2830513"/>
          <p14:tracePt t="14368" x="6686550" y="2838450"/>
          <p14:tracePt t="14377" x="6592888" y="2863850"/>
          <p14:tracePt t="14383" x="6491288" y="2889250"/>
          <p14:tracePt t="14393" x="6364288" y="2906713"/>
          <p14:tracePt t="14400" x="6219825" y="2949575"/>
          <p14:tracePt t="14407" x="6057900" y="2982913"/>
          <p14:tracePt t="14413" x="5905500" y="2990850"/>
          <p14:tracePt t="14421" x="5761038" y="3016250"/>
          <p14:tracePt t="14430" x="5632450" y="3033713"/>
          <p14:tracePt t="14438" x="5505450" y="3041650"/>
          <p14:tracePt t="14446" x="5386388" y="3051175"/>
          <p14:tracePt t="14453" x="5292725" y="3067050"/>
          <p14:tracePt t="14462" x="5191125" y="3076575"/>
          <p14:tracePt t="14470" x="5089525" y="3084513"/>
          <p14:tracePt t="14479" x="4987925" y="3101975"/>
          <p14:tracePt t="14486" x="4894263" y="3101975"/>
          <p14:tracePt t="14494" x="4800600" y="3109913"/>
          <p14:tracePt t="14500" x="4699000" y="3144838"/>
          <p14:tracePt t="14509" x="4570413" y="3178175"/>
          <p14:tracePt t="14517" x="4400550" y="3228975"/>
          <p14:tracePt t="14524" x="4230688" y="3279775"/>
          <p14:tracePt t="14532" x="4044950" y="3355975"/>
          <p14:tracePt t="14540" x="3890963" y="3416300"/>
          <p14:tracePt t="14548" x="3756025" y="3475038"/>
          <p14:tracePt t="14555" x="3636963" y="3527425"/>
          <p14:tracePt t="14563" x="3533775" y="3568700"/>
          <p14:tracePt t="14572" x="3475038" y="3611563"/>
          <p14:tracePt t="14581" x="3424238" y="3646488"/>
          <p14:tracePt t="14605" x="3398838" y="3654425"/>
          <p14:tracePt t="14618" x="3373438" y="3687763"/>
          <p14:tracePt t="14650" x="3373438" y="3697288"/>
          <p14:tracePt t="14690" x="3373438" y="3705225"/>
          <p14:tracePt t="14712" x="3373438" y="3713163"/>
          <p14:tracePt t="14719" x="3373438" y="3722688"/>
          <p14:tracePt t="14728" x="3381375" y="3722688"/>
          <p14:tracePt t="14736" x="3389313" y="3722688"/>
          <p14:tracePt t="14868" x="3389313" y="3730625"/>
          <p14:tracePt t="14902" x="3389313" y="3748088"/>
          <p14:tracePt t="14908" x="3381375" y="3773488"/>
          <p14:tracePt t="14915" x="3363913" y="3798888"/>
          <p14:tracePt t="14924" x="3348038" y="3824288"/>
          <p14:tracePt t="14931" x="3330575" y="3849688"/>
          <p14:tracePt t="14939" x="3322638" y="3857625"/>
          <p14:tracePt t="14947" x="3313113" y="3867150"/>
          <p14:tracePt t="14954" x="3305175" y="3875088"/>
          <p14:tracePt t="14962" x="3287713" y="3883025"/>
          <p14:tracePt t="14969" x="3279775" y="3883025"/>
          <p14:tracePt t="14978" x="3270250" y="3892550"/>
          <p14:tracePt t="14995" x="3262313" y="3892550"/>
          <p14:tracePt t="15011" x="3254375" y="3892550"/>
          <p14:tracePt t="15026" x="3244850" y="3892550"/>
          <p14:tracePt t="15033" x="3236913" y="3892550"/>
          <p14:tracePt t="15041" x="3228975" y="3892550"/>
          <p14:tracePt t="15047" x="3203575" y="3892550"/>
          <p14:tracePt t="15055" x="3178175" y="3883025"/>
          <p14:tracePt t="15064" x="3152775" y="3875088"/>
          <p14:tracePt t="15072" x="3135313" y="3867150"/>
          <p14:tracePt t="15079" x="3117850" y="3857625"/>
          <p14:tracePt t="15088" x="3100388" y="3857625"/>
          <p14:tracePt t="15095" x="3092450" y="3849688"/>
          <p14:tracePt t="15103" x="3092450" y="3841750"/>
          <p14:tracePt t="15111" x="3084513" y="3832225"/>
          <p14:tracePt t="15120" x="3074988" y="3832225"/>
          <p14:tracePt t="15129" x="3074988" y="3824288"/>
          <p14:tracePt t="15144" x="3074988" y="3816350"/>
          <p14:tracePt t="15206" x="3067050" y="3816350"/>
          <p14:tracePt t="15222" x="3059113" y="3806825"/>
          <p14:tracePt t="15228" x="3049588" y="3798888"/>
          <p14:tracePt t="15244" x="3041650" y="3798888"/>
          <p14:tracePt t="15268" x="3033713" y="3798888"/>
          <p14:tracePt t="15277" x="3033713" y="3790950"/>
          <p14:tracePt t="15471" x="3024188" y="3790950"/>
          <p14:tracePt t="17772" x="3024188" y="3781425"/>
          <p14:tracePt t="17788" x="3117850" y="3748088"/>
          <p14:tracePt t="17795" x="3287713" y="3679825"/>
          <p14:tracePt t="17803" x="3500438" y="3603625"/>
          <p14:tracePt t="17811" x="3738563" y="3509963"/>
          <p14:tracePt t="17818" x="4010025" y="3408363"/>
          <p14:tracePt t="17825" x="4332288" y="3305175"/>
          <p14:tracePt t="17833" x="4656138" y="3195638"/>
          <p14:tracePt t="17843" x="4910138" y="3127375"/>
          <p14:tracePt t="17850" x="5114925" y="3076575"/>
          <p14:tracePt t="17858" x="5241925" y="3033713"/>
          <p14:tracePt t="17866" x="5386388" y="3016250"/>
          <p14:tracePt t="17874" x="5538788" y="2990850"/>
          <p14:tracePt t="17881" x="5768975" y="2940050"/>
          <p14:tracePt t="17889" x="5956300" y="2914650"/>
          <p14:tracePt t="17897" x="6151563" y="2871788"/>
          <p14:tracePt t="17914" x="6770688" y="2752725"/>
          <p14:tracePt t="17919" x="7112000" y="2686050"/>
          <p14:tracePt t="17928" x="7502525" y="2625725"/>
          <p14:tracePt t="17936" x="7867650" y="2574925"/>
          <p14:tracePt t="17944" x="8174038" y="2524125"/>
          <p14:tracePt t="17952" x="8478838" y="2473325"/>
          <p14:tracePt t="17962" x="8836025" y="2413000"/>
          <p14:tracePt t="17968" x="9150350" y="2362200"/>
          <p14:tracePt t="17976" x="9456738" y="2311400"/>
          <p14:tracePt t="17984" x="9736138" y="2260600"/>
          <p14:tracePt t="17990" x="9983788" y="2217738"/>
          <p14:tracePt t="17997" x="10204450" y="2192338"/>
          <p14:tracePt t="18006" x="10399713" y="2149475"/>
          <p14:tracePt t="18013" x="10560050" y="2124075"/>
          <p14:tracePt t="18021" x="10721975" y="2098675"/>
          <p14:tracePt t="18030" x="10883900" y="2082800"/>
          <p14:tracePt t="18038" x="11036300" y="2073275"/>
          <p14:tracePt t="18045" x="11163300" y="2073275"/>
          <p14:tracePt t="18053" x="11256963" y="2073275"/>
          <p14:tracePt t="18061" x="11360150" y="2073275"/>
          <p14:tracePt t="18070" x="11461750" y="2073275"/>
          <p14:tracePt t="18076" x="11555413" y="2073275"/>
          <p14:tracePt t="18086" x="11639550" y="2073275"/>
          <p14:tracePt t="18094" x="11733213" y="2073275"/>
          <p14:tracePt t="18100" x="11801475" y="2073275"/>
          <p14:tracePt t="18108" x="11860213" y="2073275"/>
          <p14:tracePt t="18116" x="11945938" y="2065338"/>
          <p14:tracePt t="18124" x="12030075" y="2065338"/>
          <p14:tracePt t="18132" x="12106275" y="206533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9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8" name="Rectangle 13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0" name="Group 17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22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28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5" name="Rectangle 30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8CA9C-67F8-4EEC-B064-88518A3B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Find a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EE77C-A83E-4139-97A2-478A29C382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80" r="23175"/>
          <a:stretch/>
        </p:blipFill>
        <p:spPr>
          <a:xfrm>
            <a:off x="346386" y="2051694"/>
            <a:ext cx="5898507" cy="3563223"/>
          </a:xfrm>
          <a:prstGeom prst="rect">
            <a:avLst/>
          </a:prstGeom>
        </p:spPr>
      </p:pic>
      <p:sp>
        <p:nvSpPr>
          <p:cNvPr id="66" name="Rectangle 32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34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6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8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FDE25D2-86C3-4D5E-9A86-0B515F563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1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2796">
        <p14:gallery dir="l"/>
      </p:transition>
    </mc:Choice>
    <mc:Fallback>
      <p:transition spd="slow" advTm="32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1" x="10433050" y="4062413"/>
          <p14:tracePt t="91" x="9796463" y="4249738"/>
          <p14:tracePt t="97" x="9659938" y="4283075"/>
          <p14:tracePt t="104" x="9532938" y="4316413"/>
          <p14:tracePt t="113" x="9388475" y="4351338"/>
          <p14:tracePt t="120" x="9261475" y="4384675"/>
          <p14:tracePt t="129" x="9132888" y="4419600"/>
          <p14:tracePt t="136" x="8997950" y="4470400"/>
          <p14:tracePt t="144" x="8886825" y="4513263"/>
          <p14:tracePt t="152" x="8785225" y="4554538"/>
          <p14:tracePt t="161" x="8691563" y="4579938"/>
          <p14:tracePt t="166" x="8615363" y="4614863"/>
          <p14:tracePt t="174" x="8555038" y="4640263"/>
          <p14:tracePt t="182" x="8496300" y="4665663"/>
          <p14:tracePt t="190" x="8428038" y="4699000"/>
          <p14:tracePt t="198" x="8369300" y="4716463"/>
          <p14:tracePt t="206" x="8318500" y="4749800"/>
          <p14:tracePt t="214" x="8258175" y="4784725"/>
          <p14:tracePt t="222" x="8189913" y="4810125"/>
          <p14:tracePt t="230" x="8147050" y="4843463"/>
          <p14:tracePt t="238" x="8096250" y="4868863"/>
          <p14:tracePt t="246" x="8062913" y="4886325"/>
          <p14:tracePt t="254" x="8037513" y="4894263"/>
          <p14:tracePt t="264" x="8020050" y="4903788"/>
          <p14:tracePt t="271" x="8012113" y="4911725"/>
          <p14:tracePt t="276" x="8012113" y="4919663"/>
          <p14:tracePt t="284" x="8004175" y="4919663"/>
          <p14:tracePt t="300" x="7994650" y="4929188"/>
          <p14:tracePt t="308" x="7994650" y="4937125"/>
          <p14:tracePt t="316" x="7986713" y="4937125"/>
          <p14:tracePt t="325" x="7977188" y="4937125"/>
          <p14:tracePt t="332" x="7969250" y="4946650"/>
          <p14:tracePt t="340" x="7969250" y="4954588"/>
          <p14:tracePt t="348" x="7961313" y="4962525"/>
          <p14:tracePt t="354" x="7951788" y="4962525"/>
          <p14:tracePt t="364" x="7951788" y="4972050"/>
          <p14:tracePt t="370" x="7943850" y="4979988"/>
          <p14:tracePt t="378" x="7935913" y="4979988"/>
          <p14:tracePt t="386" x="7918450" y="4987925"/>
          <p14:tracePt t="395" x="7893050" y="4997450"/>
          <p14:tracePt t="402" x="7867650" y="5005388"/>
          <p14:tracePt t="410" x="7842250" y="5013325"/>
          <p14:tracePt t="418" x="7832725" y="5013325"/>
          <p14:tracePt t="426" x="7807325" y="5013325"/>
          <p14:tracePt t="434" x="7781925" y="5022850"/>
          <p14:tracePt t="440" x="7766050" y="5022850"/>
          <p14:tracePt t="451" x="7740650" y="5030788"/>
          <p14:tracePt t="456" x="7715250" y="5030788"/>
          <p14:tracePt t="466" x="7697788" y="5038725"/>
          <p14:tracePt t="475" x="7662863" y="5048250"/>
          <p14:tracePt t="480" x="7629525" y="5056188"/>
          <p14:tracePt t="488" x="7596188" y="5064125"/>
          <p14:tracePt t="497" x="7535863" y="5064125"/>
          <p14:tracePt t="505" x="7477125" y="5073650"/>
          <p14:tracePt t="514" x="7434263" y="5081588"/>
          <p14:tracePt t="520" x="7358063" y="5091113"/>
          <p14:tracePt t="529" x="7272338" y="5099050"/>
          <p14:tracePt t="534" x="7188200" y="5116513"/>
          <p14:tracePt t="542" x="7069138" y="5124450"/>
          <p14:tracePt t="550" x="6942138" y="5132388"/>
          <p14:tracePt t="558" x="6762750" y="5175250"/>
          <p14:tracePt t="566" x="6575425" y="5192713"/>
          <p14:tracePt t="574" x="6380163" y="5235575"/>
          <p14:tracePt t="582" x="6253163" y="5251450"/>
          <p14:tracePt t="590" x="6151563" y="5268913"/>
          <p14:tracePt t="600" x="6065838" y="5286375"/>
          <p14:tracePt t="607" x="5972175" y="5294313"/>
          <p14:tracePt t="616" x="5930900" y="5311775"/>
          <p14:tracePt t="620" x="5880100" y="5327650"/>
          <p14:tracePt t="630" x="5845175" y="5345113"/>
          <p14:tracePt t="636" x="5802313" y="5362575"/>
          <p14:tracePt t="644" x="5751513" y="5395913"/>
          <p14:tracePt t="652" x="5692775" y="5413375"/>
          <p14:tracePt t="660" x="5616575" y="5446713"/>
          <p14:tracePt t="668" x="5538788" y="5464175"/>
          <p14:tracePt t="676" x="5446713" y="5497513"/>
          <p14:tracePt t="684" x="5378450" y="5514975"/>
          <p14:tracePt t="692" x="5302250" y="5524500"/>
          <p14:tracePt t="700" x="5241925" y="5532438"/>
          <p14:tracePt t="706" x="5199063" y="5540375"/>
          <p14:tracePt t="716" x="5165725" y="5549900"/>
          <p14:tracePt t="722" x="5140325" y="5557838"/>
          <p14:tracePt t="731" x="5114925" y="5565775"/>
          <p14:tracePt t="738" x="5097463" y="5575300"/>
          <p14:tracePt t="748" x="5080000" y="5583238"/>
          <p14:tracePt t="755" x="5054600" y="5583238"/>
          <p14:tracePt t="765" x="5029200" y="5591175"/>
          <p14:tracePt t="770" x="5003800" y="5600700"/>
          <p14:tracePt t="781" x="4970463" y="5608638"/>
          <p14:tracePt t="786" x="4910138" y="5616575"/>
          <p14:tracePt t="792" x="4833938" y="5634038"/>
          <p14:tracePt t="802" x="4749800" y="5641975"/>
          <p14:tracePt t="808" x="4638675" y="5651500"/>
          <p14:tracePt t="816" x="4537075" y="5651500"/>
          <p14:tracePt t="826" x="4435475" y="5651500"/>
          <p14:tracePt t="833" x="4359275" y="5641975"/>
          <p14:tracePt t="840" x="4273550" y="5616575"/>
          <p14:tracePt t="848" x="4187825" y="5600700"/>
          <p14:tracePt t="856" x="4095750" y="5565775"/>
          <p14:tracePt t="864" x="3992563" y="5514975"/>
          <p14:tracePt t="872" x="3890963" y="5472113"/>
          <p14:tracePt t="881" x="3756025" y="5413375"/>
          <p14:tracePt t="888" x="3636963" y="5353050"/>
          <p14:tracePt t="895" x="3525838" y="5276850"/>
          <p14:tracePt t="902" x="3398838" y="5200650"/>
          <p14:tracePt t="910" x="3262313" y="5099050"/>
          <p14:tracePt t="920" x="3168650" y="5005388"/>
          <p14:tracePt t="927" x="3084513" y="4894263"/>
          <p14:tracePt t="934" x="3016250" y="4775200"/>
          <p14:tracePt t="942" x="2955925" y="4673600"/>
          <p14:tracePt t="950" x="2905125" y="4538663"/>
          <p14:tracePt t="959" x="2846388" y="4427538"/>
          <p14:tracePt t="966" x="2744788" y="4283075"/>
          <p14:tracePt t="972" x="2616200" y="4130675"/>
          <p14:tracePt t="980" x="2514600" y="3976688"/>
          <p14:tracePt t="1000" x="2336800" y="3738563"/>
          <p14:tracePt t="1004" x="2286000" y="3646488"/>
          <p14:tracePt t="1013" x="2251075" y="3560763"/>
          <p14:tracePt t="1021" x="2217738" y="3467100"/>
          <p14:tracePt t="1030" x="2192338" y="3382963"/>
          <p14:tracePt t="1036" x="2141538" y="3314700"/>
          <p14:tracePt t="1044" x="2116138" y="3254375"/>
          <p14:tracePt t="1052" x="2081213" y="3186113"/>
          <p14:tracePt t="1058" x="2047875" y="3127375"/>
          <p14:tracePt t="1066" x="2022475" y="3076575"/>
          <p14:tracePt t="1074" x="2005013" y="3016250"/>
          <p14:tracePt t="1082" x="1971675" y="2974975"/>
          <p14:tracePt t="1091" x="1946275" y="2914650"/>
          <p14:tracePt t="1100" x="1920875" y="2863850"/>
          <p14:tracePt t="1106" x="1911350" y="2820988"/>
          <p14:tracePt t="1116" x="1903413" y="2778125"/>
          <p14:tracePt t="1122" x="1903413" y="2727325"/>
          <p14:tracePt t="1130" x="1893888" y="2701925"/>
          <p14:tracePt t="1139" x="1885950" y="2668588"/>
          <p14:tracePt t="1144" x="1868488" y="2633663"/>
          <p14:tracePt t="1152" x="1860550" y="2600325"/>
          <p14:tracePt t="1160" x="1852613" y="2566988"/>
          <p14:tracePt t="1168" x="1843088" y="2541588"/>
          <p14:tracePt t="1176" x="1827213" y="2516188"/>
          <p14:tracePt t="1184" x="1827213" y="2498725"/>
          <p14:tracePt t="1192" x="1817688" y="2473325"/>
          <p14:tracePt t="1200" x="1792288" y="2447925"/>
          <p14:tracePt t="1208" x="1784350" y="2422525"/>
          <p14:tracePt t="1216" x="1776413" y="2397125"/>
          <p14:tracePt t="1224" x="1758950" y="2387600"/>
          <p14:tracePt t="1232" x="1741488" y="2371725"/>
          <p14:tracePt t="1240" x="1724025" y="2362200"/>
          <p14:tracePt t="1247" x="1708150" y="2344738"/>
          <p14:tracePt t="1254" x="1682750" y="2336800"/>
          <p14:tracePt t="1263" x="1657350" y="2328863"/>
          <p14:tracePt t="1271" x="1639888" y="2319338"/>
          <p14:tracePt t="1280" x="1606550" y="2319338"/>
          <p14:tracePt t="1286" x="1571625" y="2311400"/>
          <p14:tracePt t="1295" x="1538288" y="2303463"/>
          <p14:tracePt t="1302" x="1503363" y="2303463"/>
          <p14:tracePt t="1310" x="1477963" y="2303463"/>
          <p14:tracePt t="1318" x="1435100" y="2303463"/>
          <p14:tracePt t="1326" x="1376363" y="2303463"/>
          <p14:tracePt t="1332" x="1317625" y="2303463"/>
          <p14:tracePt t="1340" x="1265238" y="2311400"/>
          <p14:tracePt t="1348" x="1223963" y="2319338"/>
          <p14:tracePt t="1356" x="1173163" y="2336800"/>
          <p14:tracePt t="1366" x="1138238" y="2354263"/>
          <p14:tracePt t="1372" x="1079500" y="2387600"/>
          <p14:tracePt t="1380" x="1028700" y="2413000"/>
          <p14:tracePt t="1388" x="968375" y="2447925"/>
          <p14:tracePt t="1397" x="917575" y="2489200"/>
          <p14:tracePt t="1404" x="866775" y="2516188"/>
          <p14:tracePt t="1414" x="815975" y="2557463"/>
          <p14:tracePt t="1418" x="773113" y="2600325"/>
          <p14:tracePt t="1426" x="739775" y="2625725"/>
          <p14:tracePt t="1434" x="696913" y="2668588"/>
          <p14:tracePt t="1442" x="671513" y="2686050"/>
          <p14:tracePt t="1450" x="661988" y="2711450"/>
          <p14:tracePt t="1458" x="646113" y="2736850"/>
          <p14:tracePt t="1466" x="620713" y="2770188"/>
          <p14:tracePt t="1475" x="611188" y="2805113"/>
          <p14:tracePt t="1482" x="603250" y="2838450"/>
          <p14:tracePt t="1491" x="595313" y="2881313"/>
          <p14:tracePt t="1496" x="595313" y="2922588"/>
          <p14:tracePt t="1504" x="577850" y="2982913"/>
          <p14:tracePt t="1515" x="577850" y="3059113"/>
          <p14:tracePt t="1520" x="569913" y="3127375"/>
          <p14:tracePt t="1529" x="569913" y="3186113"/>
          <p14:tracePt t="1536" x="569913" y="3246438"/>
          <p14:tracePt t="1545" x="569913" y="3305175"/>
          <p14:tracePt t="1552" x="569913" y="3365500"/>
          <p14:tracePt t="1561" x="585788" y="3433763"/>
          <p14:tracePt t="1569" x="595313" y="3509963"/>
          <p14:tracePt t="1577" x="603250" y="3586163"/>
          <p14:tracePt t="1584" x="611188" y="3646488"/>
          <p14:tracePt t="1592" x="611188" y="3697288"/>
          <p14:tracePt t="1598" x="611188" y="3773488"/>
          <p14:tracePt t="1606" x="611188" y="3841750"/>
          <p14:tracePt t="1615" x="611188" y="3875088"/>
          <p14:tracePt t="1622" x="611188" y="3917950"/>
          <p14:tracePt t="1631" x="603250" y="3951288"/>
          <p14:tracePt t="1638" x="603250" y="3986213"/>
          <p14:tracePt t="1648" x="603250" y="4037013"/>
          <p14:tracePt t="1654" x="603250" y="4095750"/>
          <p14:tracePt t="1663" x="603250" y="4156075"/>
          <p14:tracePt t="1670" x="603250" y="4206875"/>
          <p14:tracePt t="1680" x="603250" y="4265613"/>
          <p14:tracePt t="1684" x="603250" y="4351338"/>
          <p14:tracePt t="1692" x="603250" y="4435475"/>
          <p14:tracePt t="1701" x="620713" y="4529138"/>
          <p14:tracePt t="1709" x="628650" y="4614863"/>
          <p14:tracePt t="1716" x="636588" y="4699000"/>
          <p14:tracePt t="1724" x="661988" y="4775200"/>
          <p14:tracePt t="1732" x="679450" y="4835525"/>
          <p14:tracePt t="1740" x="704850" y="4894263"/>
          <p14:tracePt t="1748" x="730250" y="4962525"/>
          <p14:tracePt t="1757" x="747713" y="4997450"/>
          <p14:tracePt t="1764" x="773113" y="5038725"/>
          <p14:tracePt t="1770" x="790575" y="5081588"/>
          <p14:tracePt t="1780" x="806450" y="5116513"/>
          <p14:tracePt t="1787" x="815975" y="5141913"/>
          <p14:tracePt t="1794" x="823913" y="5175250"/>
          <p14:tracePt t="1802" x="823913" y="5208588"/>
          <p14:tracePt t="1810" x="831850" y="5243513"/>
          <p14:tracePt t="1818" x="841375" y="5276850"/>
          <p14:tracePt t="1826" x="849313" y="5311775"/>
          <p14:tracePt t="1834" x="858838" y="5345113"/>
          <p14:tracePt t="1842" x="874713" y="5380038"/>
          <p14:tracePt t="1848" x="892175" y="5413375"/>
          <p14:tracePt t="1858" x="917575" y="5446713"/>
          <p14:tracePt t="1866" x="942975" y="5481638"/>
          <p14:tracePt t="1872" x="985838" y="5524500"/>
          <p14:tracePt t="1883" x="1019175" y="5549900"/>
          <p14:tracePt t="1888" x="1062038" y="5591175"/>
          <p14:tracePt t="1897" x="1095375" y="5616575"/>
          <p14:tracePt t="1904" x="1130300" y="5641975"/>
          <p14:tracePt t="1912" x="1155700" y="5659438"/>
          <p14:tracePt t="1920" x="1181100" y="5684838"/>
          <p14:tracePt t="1928" x="1214438" y="5702300"/>
          <p14:tracePt t="1936" x="1249363" y="5710238"/>
          <p14:tracePt t="1944" x="1282700" y="5710238"/>
          <p14:tracePt t="1950" x="1325563" y="5719763"/>
          <p14:tracePt t="1958" x="1368425" y="5719763"/>
          <p14:tracePt t="1966" x="1427163" y="5719763"/>
          <p14:tracePt t="1975" x="1495425" y="5719763"/>
          <p14:tracePt t="1982" x="1589088" y="5710238"/>
          <p14:tracePt t="1991" x="1682750" y="5694363"/>
          <p14:tracePt t="1998" x="1784350" y="5684838"/>
          <p14:tracePt t="2006" x="1885950" y="5676900"/>
          <p14:tracePt t="2014" x="1987550" y="5659438"/>
          <p14:tracePt t="2022" x="2081213" y="5659438"/>
          <p14:tracePt t="2031" x="2174875" y="5651500"/>
          <p14:tracePt t="2036" x="2260600" y="5641975"/>
          <p14:tracePt t="2045" x="2344738" y="5626100"/>
          <p14:tracePt t="2052" x="2446338" y="5616575"/>
          <p14:tracePt t="2060" x="2549525" y="5583238"/>
          <p14:tracePt t="2069" x="2651125" y="5549900"/>
          <p14:tracePt t="2076" x="2752725" y="5524500"/>
          <p14:tracePt t="2085" x="2838450" y="5497513"/>
          <p14:tracePt t="2092" x="2914650" y="5464175"/>
          <p14:tracePt t="2100" x="3008313" y="5430838"/>
          <p14:tracePt t="2108" x="3100388" y="5380038"/>
          <p14:tracePt t="2116" x="3186113" y="5337175"/>
          <p14:tracePt t="2122" x="3297238" y="5268913"/>
          <p14:tracePt t="2131" x="3398838" y="5208588"/>
          <p14:tracePt t="2139" x="3475038" y="5149850"/>
          <p14:tracePt t="2146" x="3568700" y="5081588"/>
          <p14:tracePt t="2155" x="3636963" y="5022850"/>
          <p14:tracePt t="2164" x="3703638" y="4937125"/>
          <p14:tracePt t="2170" x="3756025" y="4878388"/>
          <p14:tracePt t="2180" x="3797300" y="4810125"/>
          <p14:tracePt t="2187" x="3848100" y="4741863"/>
          <p14:tracePt t="2195" x="3890963" y="4683125"/>
          <p14:tracePt t="2202" x="3941763" y="4605338"/>
          <p14:tracePt t="2211" x="3984625" y="4529138"/>
          <p14:tracePt t="2218" x="4017963" y="4452938"/>
          <p14:tracePt t="2224" x="4052888" y="4359275"/>
          <p14:tracePt t="2232" x="4078288" y="4275138"/>
          <p14:tracePt t="2240" x="4111625" y="4181475"/>
          <p14:tracePt t="2248" x="4146550" y="4095750"/>
          <p14:tracePt t="2256" x="4171950" y="4019550"/>
          <p14:tracePt t="2266" x="4187825" y="3943350"/>
          <p14:tracePt t="2272" x="4222750" y="3857625"/>
          <p14:tracePt t="2282" x="4240213" y="3781425"/>
          <p14:tracePt t="2288" x="4256088" y="3705225"/>
          <p14:tracePt t="2296" x="4265613" y="3646488"/>
          <p14:tracePt t="2304" x="4273550" y="3578225"/>
          <p14:tracePt t="2310" x="4291013" y="3517900"/>
          <p14:tracePt t="2318" x="4298950" y="3459163"/>
          <p14:tracePt t="2326" x="4306888" y="3398838"/>
          <p14:tracePt t="2334" x="4316413" y="3348038"/>
          <p14:tracePt t="2342" x="4324350" y="3289300"/>
          <p14:tracePt t="2350" x="4332288" y="3228975"/>
          <p14:tracePt t="2358" x="4349750" y="3160713"/>
          <p14:tracePt t="2366" x="4359275" y="3084513"/>
          <p14:tracePt t="2374" x="4367213" y="3025775"/>
          <p14:tracePt t="2382" x="4367213" y="2965450"/>
          <p14:tracePt t="2390" x="4367213" y="2914650"/>
          <p14:tracePt t="2397" x="4367213" y="2855913"/>
          <p14:tracePt t="2405" x="4367213" y="2795588"/>
          <p14:tracePt t="2413" x="4341813" y="2736850"/>
          <p14:tracePt t="2420" x="4324350" y="2686050"/>
          <p14:tracePt t="2429" x="4291013" y="2625725"/>
          <p14:tracePt t="2436" x="4265613" y="2557463"/>
          <p14:tracePt t="2444" x="4248150" y="2506663"/>
          <p14:tracePt t="2452" x="4214813" y="2463800"/>
          <p14:tracePt t="2461" x="4197350" y="2413000"/>
          <p14:tracePt t="2468" x="4162425" y="2362200"/>
          <p14:tracePt t="2474" x="4137025" y="2311400"/>
          <p14:tracePt t="2482" x="4111625" y="2278063"/>
          <p14:tracePt t="2491" x="4078288" y="2243138"/>
          <p14:tracePt t="2500" x="4052888" y="2200275"/>
          <p14:tracePt t="2506" x="4027488" y="2166938"/>
          <p14:tracePt t="2515" x="3992563" y="2133600"/>
          <p14:tracePt t="2522" x="3967163" y="2090738"/>
          <p14:tracePt t="2532" x="3941763" y="2065338"/>
          <p14:tracePt t="2538" x="3916363" y="2030413"/>
          <p14:tracePt t="2546" x="3890963" y="2005013"/>
          <p14:tracePt t="2554" x="3857625" y="1979613"/>
          <p14:tracePt t="2560" x="3822700" y="1954213"/>
          <p14:tracePt t="2568" x="3763963" y="1911350"/>
          <p14:tracePt t="2580" x="3713163" y="1870075"/>
          <p14:tracePt t="2584" x="3670300" y="1844675"/>
          <p14:tracePt t="2592" x="3627438" y="1809750"/>
          <p14:tracePt t="2600" x="3594100" y="1784350"/>
          <p14:tracePt t="2608" x="3543300" y="1751013"/>
          <p14:tracePt t="2616" x="3492500" y="1725613"/>
          <p14:tracePt t="2624" x="3457575" y="1700213"/>
          <p14:tracePt t="2632" x="3406775" y="1665288"/>
          <p14:tracePt t="2641" x="3348038" y="1639888"/>
          <p14:tracePt t="2648" x="3270250" y="1614488"/>
          <p14:tracePt t="2656" x="3178175" y="1581150"/>
          <p14:tracePt t="2666" x="3084513" y="1555750"/>
          <p14:tracePt t="2670" x="2965450" y="1520825"/>
          <p14:tracePt t="2679" x="2846388" y="1487488"/>
          <p14:tracePt t="2686" x="2744788" y="1452563"/>
          <p14:tracePt t="2695" x="2641600" y="1419225"/>
          <p14:tracePt t="2702" x="2540000" y="1401763"/>
          <p14:tracePt t="2710" x="2455863" y="1385888"/>
          <p14:tracePt t="2718" x="2379663" y="1376363"/>
          <p14:tracePt t="2726" x="2319338" y="1376363"/>
          <p14:tracePt t="2734" x="2293938" y="1376363"/>
          <p14:tracePt t="2742" x="2260600" y="1376363"/>
          <p14:tracePt t="2748" x="2225675" y="1376363"/>
          <p14:tracePt t="2756" x="2200275" y="1376363"/>
          <p14:tracePt t="2765" x="2174875" y="1376363"/>
          <p14:tracePt t="2772" x="2141538" y="1376363"/>
          <p14:tracePt t="2781" x="2116138" y="1385888"/>
          <p14:tracePt t="2788" x="2098675" y="1393825"/>
          <p14:tracePt t="2797" x="2073275" y="1401763"/>
          <p14:tracePt t="2804" x="2047875" y="1411288"/>
          <p14:tracePt t="2813" x="2022475" y="1419225"/>
          <p14:tracePt t="2820" x="2012950" y="1419225"/>
          <p14:tracePt t="2828" x="1997075" y="1419225"/>
          <p14:tracePt t="2834" x="1987550" y="1419225"/>
          <p14:tracePt t="2859" x="1979613" y="1427163"/>
          <p14:tracePt t="5166" x="1979613" y="1477963"/>
          <p14:tracePt t="5175" x="1979613" y="1571625"/>
          <p14:tracePt t="5182" x="1987550" y="1665288"/>
          <p14:tracePt t="5190" x="2005013" y="1751013"/>
          <p14:tracePt t="5198" x="2005013" y="1809750"/>
          <p14:tracePt t="5206" x="2005013" y="1860550"/>
          <p14:tracePt t="5214" x="2005013" y="1920875"/>
          <p14:tracePt t="5223" x="2005013" y="1954213"/>
          <p14:tracePt t="5230" x="2005013" y="1997075"/>
          <p14:tracePt t="5238" x="1997075" y="2030413"/>
          <p14:tracePt t="5247" x="1987550" y="2073275"/>
          <p14:tracePt t="5255" x="1979613" y="2098675"/>
          <p14:tracePt t="5262" x="1971675" y="2124075"/>
          <p14:tracePt t="5268" x="1962150" y="2133600"/>
          <p14:tracePt t="5276" x="1954213" y="2133600"/>
          <p14:tracePt t="5559" x="1954213" y="2141538"/>
          <p14:tracePt t="5576" x="1954213" y="2159000"/>
          <p14:tracePt t="5582" x="1954213" y="2217738"/>
          <p14:tracePt t="5591" x="1971675" y="2278063"/>
          <p14:tracePt t="5598" x="1987550" y="2354263"/>
          <p14:tracePt t="5607" x="1997075" y="2413000"/>
          <p14:tracePt t="5613" x="2005013" y="2473325"/>
          <p14:tracePt t="5621" x="2005013" y="2524125"/>
          <p14:tracePt t="5628" x="2005013" y="2574925"/>
          <p14:tracePt t="5637" x="2005013" y="2600325"/>
          <p14:tracePt t="5646" x="2005013" y="2633663"/>
          <p14:tracePt t="5652" x="2005013" y="2660650"/>
          <p14:tracePt t="5660" x="2005013" y="2686050"/>
          <p14:tracePt t="5668" x="1997075" y="2686050"/>
          <p14:tracePt t="5676" x="1987550" y="2693988"/>
          <p14:tracePt t="5684" x="1979613" y="2701925"/>
          <p14:tracePt t="5692" x="1971675" y="2711450"/>
          <p14:tracePt t="5700" x="1962150" y="2711450"/>
          <p14:tracePt t="5708" x="1954213" y="2711450"/>
          <p14:tracePt t="5716" x="1928813" y="2711450"/>
          <p14:tracePt t="5722" x="1903413" y="2719388"/>
          <p14:tracePt t="5731" x="1868488" y="2719388"/>
          <p14:tracePt t="5738" x="1843088" y="2727325"/>
          <p14:tracePt t="5748" x="1784350" y="2736850"/>
          <p14:tracePt t="5755" x="1724025" y="2736850"/>
          <p14:tracePt t="5763" x="1665288" y="2752725"/>
          <p14:tracePt t="5770" x="1606550" y="2762250"/>
          <p14:tracePt t="5780" x="1571625" y="2762250"/>
          <p14:tracePt t="5787" x="1546225" y="2762250"/>
          <p14:tracePt t="5792" x="1528763" y="2762250"/>
          <p14:tracePt t="5800" x="1520825" y="2762250"/>
          <p14:tracePt t="5808" x="1512888" y="2762250"/>
          <p14:tracePt t="5824" x="1503363" y="2762250"/>
          <p14:tracePt t="5832" x="1477963" y="2752725"/>
          <p14:tracePt t="5841" x="1470025" y="2752725"/>
          <p14:tracePt t="5848" x="1462088" y="2752725"/>
          <p14:tracePt t="5857" x="1444625" y="2752725"/>
          <p14:tracePt t="5864" x="1427163" y="2752725"/>
          <p14:tracePt t="5872" x="1419225" y="2752725"/>
          <p14:tracePt t="5879" x="1409700" y="2752725"/>
          <p14:tracePt t="5901" x="1393825" y="2752725"/>
          <p14:tracePt t="5912" x="1384300" y="2752725"/>
          <p14:tracePt t="5918" x="1384300" y="2762250"/>
          <p14:tracePt t="5927" x="1376363" y="2762250"/>
          <p14:tracePt t="5942" x="1376363" y="2770188"/>
          <p14:tracePt t="5951" x="1368425" y="2770188"/>
          <p14:tracePt t="5967" x="1368425" y="2778125"/>
          <p14:tracePt t="6037" x="1350963" y="2778125"/>
          <p14:tracePt t="6044" x="1343025" y="2787650"/>
          <p14:tracePt t="6052" x="1317625" y="2795588"/>
          <p14:tracePt t="6058" x="1290638" y="2805113"/>
          <p14:tracePt t="6066" x="1257300" y="2805113"/>
          <p14:tracePt t="6074" x="1231900" y="2805113"/>
          <p14:tracePt t="6082" x="1198563" y="2805113"/>
          <p14:tracePt t="6090" x="1155700" y="2805113"/>
          <p14:tracePt t="6099" x="1120775" y="2805113"/>
          <p14:tracePt t="6107" x="1079500" y="2805113"/>
          <p14:tracePt t="6114" x="1044575" y="2805113"/>
          <p14:tracePt t="6122" x="1019175" y="2805113"/>
          <p14:tracePt t="6131" x="993775" y="2805113"/>
          <p14:tracePt t="6138" x="968375" y="2805113"/>
          <p14:tracePt t="6145" x="950913" y="2805113"/>
          <p14:tracePt t="6152" x="942975" y="2805113"/>
          <p14:tracePt t="6162" x="935038" y="2805113"/>
          <p14:tracePt t="6176" x="925513" y="2805113"/>
          <p14:tracePt t="6192" x="917575" y="2805113"/>
          <p14:tracePt t="6303" x="909638" y="2805113"/>
          <p14:tracePt t="6312" x="900113" y="2805113"/>
          <p14:tracePt t="6316" x="892175" y="2795588"/>
          <p14:tracePt t="6324" x="884238" y="2795588"/>
          <p14:tracePt t="6340" x="874713" y="2795588"/>
          <p14:tracePt t="6348" x="866775" y="2787650"/>
          <p14:tracePt t="6356" x="858838" y="2778125"/>
          <p14:tracePt t="6364" x="831850" y="2770188"/>
          <p14:tracePt t="6372" x="815975" y="2770188"/>
          <p14:tracePt t="6380" x="798513" y="2762250"/>
          <p14:tracePt t="6389" x="773113" y="2752725"/>
          <p14:tracePt t="6397" x="747713" y="2744788"/>
          <p14:tracePt t="6404" x="722313" y="2736850"/>
          <p14:tracePt t="6413" x="704850" y="2727325"/>
          <p14:tracePt t="6419" x="688975" y="2727325"/>
          <p14:tracePt t="6426" x="679450" y="2719388"/>
          <p14:tracePt t="6442" x="671513" y="2719388"/>
          <p14:tracePt t="6451" x="661988" y="2719388"/>
          <p14:tracePt t="6458" x="654050" y="2719388"/>
          <p14:tracePt t="6475" x="646113" y="2719388"/>
          <p14:tracePt t="6482" x="628650" y="2719388"/>
          <p14:tracePt t="6504" x="620713" y="2719388"/>
          <p14:tracePt t="6654" x="620713" y="2711450"/>
          <p14:tracePt t="6834" x="620713" y="2701925"/>
          <p14:tracePt t="6851" x="628650" y="2701925"/>
          <p14:tracePt t="6856" x="646113" y="2693988"/>
          <p14:tracePt t="6866" x="654050" y="2686050"/>
          <p14:tracePt t="6872" x="679450" y="2676525"/>
          <p14:tracePt t="6880" x="696913" y="2668588"/>
          <p14:tracePt t="6900" x="739775" y="2643188"/>
          <p14:tracePt t="6904" x="765175" y="2633663"/>
          <p14:tracePt t="6914" x="790575" y="2625725"/>
          <p14:tracePt t="6920" x="823913" y="2617788"/>
          <p14:tracePt t="6928" x="849313" y="2608263"/>
          <p14:tracePt t="6936" x="858838" y="2608263"/>
          <p14:tracePt t="6945" x="874713" y="2600325"/>
          <p14:tracePt t="6952" x="884238" y="2592388"/>
          <p14:tracePt t="6974" x="892175" y="2592388"/>
          <p14:tracePt t="7022" x="900113" y="2592388"/>
          <p14:tracePt t="7077" x="909638" y="2582863"/>
          <p14:tracePt t="7117" x="917575" y="2582863"/>
          <p14:tracePt t="7131" x="925513" y="2582863"/>
          <p14:tracePt t="7155" x="935038" y="2582863"/>
          <p14:tracePt t="7163" x="942975" y="2582863"/>
          <p14:tracePt t="7170" x="950913" y="2582863"/>
          <p14:tracePt t="7179" x="976313" y="2582863"/>
          <p14:tracePt t="7186" x="1003300" y="2582863"/>
          <p14:tracePt t="7195" x="1028700" y="2582863"/>
          <p14:tracePt t="7202" x="1062038" y="2574925"/>
          <p14:tracePt t="7208" x="1095375" y="2566988"/>
          <p14:tracePt t="7218" x="1130300" y="2557463"/>
          <p14:tracePt t="7225" x="1163638" y="2557463"/>
          <p14:tracePt t="7232" x="1198563" y="2549525"/>
          <p14:tracePt t="7240" x="1223963" y="2541588"/>
          <p14:tracePt t="7248" x="1249363" y="2532063"/>
          <p14:tracePt t="7256" x="1274763" y="2524125"/>
          <p14:tracePt t="7264" x="1300163" y="2516188"/>
          <p14:tracePt t="7272" x="1308100" y="2506663"/>
          <p14:tracePt t="7280" x="1325563" y="2498725"/>
          <p14:tracePt t="7289" x="1343025" y="2489200"/>
          <p14:tracePt t="7304" x="1350963" y="2489200"/>
          <p14:tracePt t="7313" x="1358900" y="2489200"/>
          <p14:tracePt t="7318" x="1368425" y="2489200"/>
          <p14:tracePt t="7334" x="1384300" y="2481263"/>
          <p14:tracePt t="7342" x="1409700" y="2481263"/>
          <p14:tracePt t="7350" x="1427163" y="2473325"/>
          <p14:tracePt t="7359" x="1462088" y="2463800"/>
          <p14:tracePt t="7366" x="1495425" y="2463800"/>
          <p14:tracePt t="7375" x="1520825" y="2455863"/>
          <p14:tracePt t="7382" x="1546225" y="2455863"/>
          <p14:tracePt t="7390" x="1571625" y="2447925"/>
          <p14:tracePt t="7397" x="1597025" y="2447925"/>
          <p14:tracePt t="7404" x="1614488" y="2447925"/>
          <p14:tracePt t="7413" x="1639888" y="2447925"/>
          <p14:tracePt t="7421" x="1647825" y="2438400"/>
          <p14:tracePt t="7430" x="1657350" y="2438400"/>
          <p14:tracePt t="7437" x="1665288" y="2438400"/>
          <p14:tracePt t="7445" x="1682750" y="2438400"/>
          <p14:tracePt t="7461" x="1698625" y="2438400"/>
          <p14:tracePt t="7469" x="1708150" y="2438400"/>
          <p14:tracePt t="7475" x="1724025" y="2438400"/>
          <p14:tracePt t="7482" x="1749425" y="2438400"/>
          <p14:tracePt t="7491" x="1766888" y="2438400"/>
          <p14:tracePt t="7499" x="1792288" y="2438400"/>
          <p14:tracePt t="7507" x="1817688" y="2438400"/>
          <p14:tracePt t="7514" x="1835150" y="2438400"/>
          <p14:tracePt t="7522" x="1860550" y="2447925"/>
          <p14:tracePt t="7530" x="1885950" y="2455863"/>
          <p14:tracePt t="7538" x="1911350" y="2463800"/>
          <p14:tracePt t="7546" x="1928813" y="2473325"/>
          <p14:tracePt t="7554" x="1936750" y="2473325"/>
          <p14:tracePt t="7564" x="1954213" y="2481263"/>
          <p14:tracePt t="7570" x="1954213" y="2489200"/>
          <p14:tracePt t="7576" x="1962150" y="2489200"/>
          <p14:tracePt t="7584" x="1971675" y="2489200"/>
          <p14:tracePt t="7649" x="1979613" y="2489200"/>
          <p14:tracePt t="7657" x="1997075" y="2498725"/>
          <p14:tracePt t="7663" x="1997075" y="2506663"/>
          <p14:tracePt t="7671" x="2012950" y="2516188"/>
          <p14:tracePt t="7679" x="2022475" y="2516188"/>
          <p14:tracePt t="7687" x="2030413" y="2516188"/>
          <p14:tracePt t="7696" x="2038350" y="2524125"/>
          <p14:tracePt t="7702" x="2047875" y="2532063"/>
          <p14:tracePt t="7712" x="2055813" y="2532063"/>
          <p14:tracePt t="7718" x="2065338" y="2532063"/>
          <p14:tracePt t="7728" x="2073275" y="2541588"/>
          <p14:tracePt t="7735" x="2081213" y="2541588"/>
          <p14:tracePt t="7742" x="2098675" y="2549525"/>
          <p14:tracePt t="7748" x="2116138" y="2557463"/>
          <p14:tracePt t="7757" x="2141538" y="2566988"/>
          <p14:tracePt t="7765" x="2174875" y="2574925"/>
          <p14:tracePt t="7772" x="2208213" y="2582863"/>
          <p14:tracePt t="7780" x="2235200" y="2592388"/>
          <p14:tracePt t="7789" x="2251075" y="2600325"/>
          <p14:tracePt t="7796" x="2268538" y="2600325"/>
          <p14:tracePt t="7804" x="2286000" y="2600325"/>
          <p14:tracePt t="7814" x="2293938" y="2600325"/>
          <p14:tracePt t="7821" x="2301875" y="2600325"/>
          <p14:tracePt t="7828" x="2311400" y="2600325"/>
          <p14:tracePt t="7834" x="2319338" y="2600325"/>
          <p14:tracePt t="7843" x="2327275" y="2600325"/>
          <p14:tracePt t="7850" x="2336800" y="2600325"/>
          <p14:tracePt t="7866" x="2344738" y="2600325"/>
          <p14:tracePt t="7906" x="2352675" y="2600325"/>
          <p14:tracePt t="12569" x="2395538" y="2600325"/>
          <p14:tracePt t="12579" x="2549525" y="2600325"/>
          <p14:tracePt t="12584" x="2701925" y="2582863"/>
          <p14:tracePt t="12593" x="2846388" y="2574925"/>
          <p14:tracePt t="12600" x="2973388" y="2574925"/>
          <p14:tracePt t="12611" x="3067050" y="2574925"/>
          <p14:tracePt t="12616" x="3143250" y="2574925"/>
          <p14:tracePt t="12625" x="3178175" y="2574925"/>
          <p14:tracePt t="12632" x="3194050" y="2574925"/>
          <p14:tracePt t="12640" x="3219450" y="2582863"/>
          <p14:tracePt t="12649" x="3228975" y="2582863"/>
          <p14:tracePt t="12751" x="3228975" y="2592388"/>
          <p14:tracePt t="12757" x="3194050" y="2600325"/>
          <p14:tracePt t="12764" x="3135313" y="2608263"/>
          <p14:tracePt t="12773" x="3041650" y="2625725"/>
          <p14:tracePt t="12780" x="2930525" y="2660650"/>
          <p14:tracePt t="12789" x="2786063" y="2686050"/>
          <p14:tracePt t="12796" x="2625725" y="2727325"/>
          <p14:tracePt t="12804" x="2481263" y="2736850"/>
          <p14:tracePt t="12812" x="2395538" y="2744788"/>
          <p14:tracePt t="12820" x="2336800" y="2752725"/>
          <p14:tracePt t="12828" x="2311400" y="2762250"/>
          <p14:tracePt t="12836" x="2301875" y="2762250"/>
          <p14:tracePt t="12898" x="2311400" y="2762250"/>
          <p14:tracePt t="12906" x="2327275" y="2762250"/>
          <p14:tracePt t="12914" x="2362200" y="2762250"/>
          <p14:tracePt t="12922" x="2387600" y="2752725"/>
          <p14:tracePt t="12928" x="2413000" y="2744788"/>
          <p14:tracePt t="12936" x="2420938" y="2736850"/>
          <p14:tracePt t="12946" x="2430463" y="2736850"/>
          <p14:tracePt t="14511" x="2549525" y="2736850"/>
          <p14:tracePt t="14518" x="2760663" y="2736850"/>
          <p14:tracePt t="14526" x="3109913" y="2719388"/>
          <p14:tracePt t="14534" x="3543300" y="2719388"/>
          <p14:tracePt t="14541" x="3976688" y="2727325"/>
          <p14:tracePt t="14548" x="4418013" y="2744788"/>
          <p14:tracePt t="14557" x="4765675" y="2762250"/>
          <p14:tracePt t="14564" x="5089525" y="2778125"/>
          <p14:tracePt t="14572" x="5368925" y="2830513"/>
          <p14:tracePt t="14581" x="5599113" y="2889250"/>
          <p14:tracePt t="14588" x="5776913" y="2949575"/>
          <p14:tracePt t="14596" x="5895975" y="2990850"/>
          <p14:tracePt t="14604" x="5997575" y="3041650"/>
          <p14:tracePt t="14612" x="6075363" y="3084513"/>
          <p14:tracePt t="14618" x="6142038" y="3119438"/>
          <p14:tracePt t="14626" x="6184900" y="3144838"/>
          <p14:tracePt t="14634" x="6219825" y="3178175"/>
          <p14:tracePt t="14643" x="6219825" y="3211513"/>
          <p14:tracePt t="14650" x="6219825" y="3246438"/>
          <p14:tracePt t="14660" x="6167438" y="3297238"/>
          <p14:tracePt t="14666" x="6075363" y="3355975"/>
          <p14:tracePt t="14676" x="5981700" y="3398838"/>
          <p14:tracePt t="14682" x="5895975" y="3433763"/>
          <p14:tracePt t="14691" x="5802313" y="3475038"/>
          <p14:tracePt t="14698" x="5718175" y="3509963"/>
          <p14:tracePt t="14704" x="5624513" y="3535363"/>
          <p14:tracePt t="14712" x="5548313" y="3568700"/>
          <p14:tracePt t="14721" x="5487988" y="3586163"/>
          <p14:tracePt t="14728" x="5429250" y="3594100"/>
          <p14:tracePt t="14737" x="5386388" y="3594100"/>
          <p14:tracePt t="14745" x="5343525" y="3594100"/>
          <p14:tracePt t="14752" x="5267325" y="3594100"/>
          <p14:tracePt t="14760" x="5224463" y="3603625"/>
          <p14:tracePt t="14769" x="5173663" y="3619500"/>
          <p14:tracePt t="14777" x="5122863" y="3619500"/>
          <p14:tracePt t="14785" x="5089525" y="3619500"/>
          <p14:tracePt t="14791" x="5054600" y="3619500"/>
          <p14:tracePt t="14798" x="5029200" y="3611563"/>
          <p14:tracePt t="14806" x="5021263" y="3603625"/>
          <p14:tracePt t="14814" x="5013325" y="3594100"/>
          <p14:tracePt t="14822" x="5003800" y="3586163"/>
          <p14:tracePt t="14854" x="5003800" y="3578225"/>
          <p14:tracePt t="14862" x="5021263" y="3568700"/>
          <p14:tracePt t="14870" x="5021263" y="3560763"/>
          <p14:tracePt t="14878" x="5029200" y="3560763"/>
          <p14:tracePt t="14885" x="5038725" y="3552825"/>
          <p14:tracePt t="14894" x="5038725" y="3543300"/>
          <p14:tracePt t="14914" x="5054600" y="3535363"/>
          <p14:tracePt t="14917" x="5072063" y="3527425"/>
          <p14:tracePt t="14925" x="5097463" y="3517900"/>
          <p14:tracePt t="14932" x="5122863" y="3509963"/>
          <p14:tracePt t="14940" x="5140325" y="3502025"/>
          <p14:tracePt t="14948" x="5173663" y="3492500"/>
          <p14:tracePt t="14956" x="5208588" y="3484563"/>
          <p14:tracePt t="14964" x="5233988" y="3484563"/>
          <p14:tracePt t="14970" x="5267325" y="3475038"/>
          <p14:tracePt t="14979" x="5292725" y="3467100"/>
          <p14:tracePt t="14986" x="5310188" y="3459163"/>
          <p14:tracePt t="14994" x="5335588" y="3449638"/>
          <p14:tracePt t="15002" x="5343525" y="3441700"/>
          <p14:tracePt t="15011" x="5343525" y="3433763"/>
          <p14:tracePt t="15028" x="5343525" y="3424238"/>
          <p14:tracePt t="15044" x="5343525" y="3416300"/>
          <p14:tracePt t="15056" x="5353050" y="3408363"/>
          <p14:tracePt t="15067" x="5368925" y="3398838"/>
          <p14:tracePt t="15072" x="5386388" y="3390900"/>
          <p14:tracePt t="15080" x="5421313" y="3382963"/>
          <p14:tracePt t="15089" x="5454650" y="3373438"/>
          <p14:tracePt t="15096" x="5487988" y="3365500"/>
          <p14:tracePt t="15105" x="5522913" y="3355975"/>
          <p14:tracePt t="15112" x="5556250" y="3348038"/>
          <p14:tracePt t="15120" x="5591175" y="3340100"/>
          <p14:tracePt t="15128" x="5607050" y="3340100"/>
          <p14:tracePt t="15136" x="5632450" y="3330575"/>
          <p14:tracePt t="15144" x="5649913" y="3330575"/>
          <p14:tracePt t="15150" x="5657850" y="3322638"/>
          <p14:tracePt t="15160" x="5683250" y="3314700"/>
          <p14:tracePt t="15167" x="5708650" y="3305175"/>
          <p14:tracePt t="15176" x="5743575" y="3305175"/>
          <p14:tracePt t="15182" x="5794375" y="3297238"/>
          <p14:tracePt t="15190" x="5880100" y="3297238"/>
          <p14:tracePt t="15198" x="5964238" y="3289300"/>
          <p14:tracePt t="15206" x="6091238" y="3289300"/>
          <p14:tracePt t="15215" x="6311900" y="3271838"/>
          <p14:tracePt t="15222" x="6575425" y="3271838"/>
          <p14:tracePt t="15232" x="6924675" y="3254375"/>
          <p14:tracePt t="15236" x="7307263" y="3238500"/>
          <p14:tracePt t="15245" x="7715250" y="3221038"/>
          <p14:tracePt t="15252" x="8121650" y="3195638"/>
          <p14:tracePt t="15261" x="8580438" y="3195638"/>
          <p14:tracePt t="15269" x="9023350" y="3178175"/>
          <p14:tracePt t="15277" x="9447213" y="3178175"/>
          <p14:tracePt t="15284" x="9915525" y="3160713"/>
          <p14:tracePt t="15295" x="10374313" y="3160713"/>
          <p14:tracePt t="15300" x="10782300" y="3170238"/>
          <p14:tracePt t="15309" x="11223625" y="3211513"/>
          <p14:tracePt t="15316" x="11545888" y="3228975"/>
          <p14:tracePt t="15322" x="11844338" y="3246438"/>
          <p14:tracePt t="15331" x="12022138" y="3246438"/>
          <p14:tracePt t="15338" x="12149138" y="3246438"/>
          <p14:tracePt t="16787" x="12072938" y="4724400"/>
          <p14:tracePt t="16794" x="12004675" y="4749800"/>
          <p14:tracePt t="16802" x="11961813" y="4775200"/>
          <p14:tracePt t="16810" x="11928475" y="4784725"/>
          <p14:tracePt t="16818" x="11903075" y="4784725"/>
          <p14:tracePt t="16828" x="11877675" y="4792663"/>
          <p14:tracePt t="16832" x="11869738" y="4792663"/>
          <p14:tracePt t="16840" x="11852275" y="4792663"/>
          <p14:tracePt t="16848" x="11834813" y="4792663"/>
          <p14:tracePt t="16857" x="11809413" y="4792663"/>
          <p14:tracePt t="16864" x="11784013" y="4802188"/>
          <p14:tracePt t="16872" x="11750675" y="4802188"/>
          <p14:tracePt t="16881" x="11707813" y="4802188"/>
          <p14:tracePt t="16898" x="11580813" y="4802188"/>
          <p14:tracePt t="16904" x="11520488" y="4792663"/>
          <p14:tracePt t="16912" x="11461750" y="4792663"/>
          <p14:tracePt t="16918" x="11418888" y="4784725"/>
          <p14:tracePt t="16928" x="11401425" y="4784725"/>
          <p14:tracePt t="16943" x="11393488" y="4784725"/>
          <p14:tracePt t="17272" x="11376025" y="4792663"/>
          <p14:tracePt t="17279" x="11350625" y="4810125"/>
          <p14:tracePt t="17287" x="11325225" y="4818063"/>
          <p14:tracePt t="17294" x="11317288" y="4818063"/>
          <p14:tracePt t="17429" x="11307763" y="4827588"/>
          <p14:tracePt t="17444" x="11282363" y="4835525"/>
          <p14:tracePt t="17459" x="11274425" y="4835525"/>
          <p14:tracePt t="17467" x="11266488" y="4835525"/>
          <p14:tracePt t="17498" x="11266488" y="4843463"/>
          <p14:tracePt t="27445" x="11096625" y="4683125"/>
          <p14:tracePt t="27452" x="10883900" y="4521200"/>
          <p14:tracePt t="27461" x="10756900" y="4402138"/>
          <p14:tracePt t="27467" x="10663238" y="4333875"/>
          <p14:tracePt t="27475" x="10594975" y="4265613"/>
          <p14:tracePt t="27485" x="10544175" y="4214813"/>
          <p14:tracePt t="27491" x="10509250" y="4181475"/>
          <p14:tracePt t="27500" x="10475913" y="4138613"/>
          <p14:tracePt t="27507" x="10442575" y="4113213"/>
          <p14:tracePt t="27514" x="10415588" y="4087813"/>
          <p14:tracePt t="27522" x="10390188" y="4062413"/>
          <p14:tracePt t="27530" x="10364788" y="4037013"/>
          <p14:tracePt t="27540" x="10331450" y="4011613"/>
          <p14:tracePt t="27547" x="10306050" y="3986213"/>
          <p14:tracePt t="27556" x="10271125" y="3960813"/>
          <p14:tracePt t="27562" x="10229850" y="3935413"/>
          <p14:tracePt t="27568" x="10194925" y="3900488"/>
          <p14:tracePt t="27576" x="10161588" y="3875088"/>
          <p14:tracePt t="27584" x="10126663" y="3857625"/>
          <p14:tracePt t="27592" x="10093325" y="3849688"/>
          <p14:tracePt t="27600" x="10059988" y="3841750"/>
          <p14:tracePt t="27608" x="10025063" y="3832225"/>
          <p14:tracePt t="27616" x="9999663" y="3832225"/>
          <p14:tracePt t="27624" x="9974263" y="3832225"/>
          <p14:tracePt t="27632" x="9948863" y="3832225"/>
          <p14:tracePt t="27641" x="9923463" y="3832225"/>
          <p14:tracePt t="27648" x="9906000" y="3832225"/>
          <p14:tracePt t="27656" x="9872663" y="3841750"/>
          <p14:tracePt t="27662" x="9812338" y="3857625"/>
          <p14:tracePt t="27673" x="9745663" y="3892550"/>
          <p14:tracePt t="27678" x="9642475" y="3925888"/>
          <p14:tracePt t="27686" x="9540875" y="3976688"/>
          <p14:tracePt t="27694" x="9413875" y="4019550"/>
          <p14:tracePt t="27702" x="9244013" y="4070350"/>
          <p14:tracePt t="27710" x="8997950" y="4171950"/>
          <p14:tracePt t="27718" x="8724900" y="4291013"/>
          <p14:tracePt t="27726" x="8462963" y="4384675"/>
          <p14:tracePt t="27734" x="8156575" y="4529138"/>
          <p14:tracePt t="27740" x="7875588" y="4691063"/>
          <p14:tracePt t="27747" x="7646988" y="4835525"/>
          <p14:tracePt t="27757" x="7442200" y="4962525"/>
          <p14:tracePt t="27764" x="7239000" y="5099050"/>
          <p14:tracePt t="27772" x="7034213" y="5260975"/>
          <p14:tracePt t="27780" x="6848475" y="5413375"/>
          <p14:tracePt t="27788" x="6686550" y="5557838"/>
          <p14:tracePt t="27796" x="6559550" y="5676900"/>
          <p14:tracePt t="27806" x="6465888" y="5770563"/>
          <p14:tracePt t="27812" x="6389688" y="5854700"/>
          <p14:tracePt t="27821" x="6321425" y="5905500"/>
          <p14:tracePt t="27826" x="6278563" y="5957888"/>
          <p14:tracePt t="27834" x="6245225" y="5983288"/>
          <p14:tracePt t="27842" x="6219825" y="6008688"/>
          <p14:tracePt t="27850" x="6194425" y="6016625"/>
          <p14:tracePt t="27858" x="6167438" y="6016625"/>
          <p14:tracePt t="27866" x="6142038" y="6016625"/>
          <p14:tracePt t="27893" x="5870575" y="5872163"/>
          <p14:tracePt t="27898" x="5751513" y="5770563"/>
          <p14:tracePt t="27907" x="5573713" y="5659438"/>
          <p14:tracePt t="27914" x="5368925" y="5514975"/>
          <p14:tracePt t="27922" x="5157788" y="5311775"/>
          <p14:tracePt t="27928" x="4935538" y="5091113"/>
          <p14:tracePt t="27936" x="4706938" y="4843463"/>
          <p14:tracePt t="27944" x="4519613" y="4630738"/>
          <p14:tracePt t="27952" x="4418013" y="4521200"/>
          <p14:tracePt t="27960" x="4324350" y="4427538"/>
          <p14:tracePt t="27968" x="4240213" y="4351338"/>
          <p14:tracePt t="27976" x="4162425" y="4275138"/>
          <p14:tracePt t="27984" x="4095750" y="4206875"/>
          <p14:tracePt t="27992" x="4035425" y="4146550"/>
          <p14:tracePt t="28000" x="3984625" y="4113213"/>
          <p14:tracePt t="28007" x="3941763" y="4079875"/>
          <p14:tracePt t="28015" x="3916363" y="4070350"/>
          <p14:tracePt t="28022" x="3916363" y="4062413"/>
          <p14:tracePt t="28030" x="3908425" y="4062413"/>
          <p14:tracePt t="28039" x="3908425" y="4052888"/>
          <p14:tracePt t="28141" x="3908425" y="4044950"/>
          <p14:tracePt t="28148" x="3916363" y="4037013"/>
          <p14:tracePt t="28157" x="3941763" y="4027488"/>
          <p14:tracePt t="28165" x="3959225" y="4019550"/>
          <p14:tracePt t="28172" x="3984625" y="4002088"/>
          <p14:tracePt t="28181" x="3992563" y="3986213"/>
          <p14:tracePt t="28187" x="4010025" y="3976688"/>
          <p14:tracePt t="28194" x="4017963" y="3968750"/>
          <p14:tracePt t="28202" x="4027488" y="3951288"/>
          <p14:tracePt t="28210" x="4027488" y="3943350"/>
          <p14:tracePt t="28218" x="4035425" y="3925888"/>
          <p14:tracePt t="28226" x="4044950" y="3908425"/>
          <p14:tracePt t="28234" x="4052888" y="3892550"/>
          <p14:tracePt t="28242" x="4060825" y="3892550"/>
          <p14:tracePt t="28251" x="4070350" y="3875088"/>
          <p14:tracePt t="28258" x="4070350" y="3867150"/>
          <p14:tracePt t="28273" x="4070350" y="3857625"/>
          <p14:tracePt t="29580" x="4052888" y="3892550"/>
          <p14:tracePt t="29589" x="4027488" y="3925888"/>
          <p14:tracePt t="29597" x="4002088" y="3968750"/>
          <p14:tracePt t="29605" x="3984625" y="3986213"/>
          <p14:tracePt t="29610" x="3967163" y="4011613"/>
          <p14:tracePt t="29619" x="3959225" y="4044950"/>
          <p14:tracePt t="29626" x="3941763" y="4070350"/>
          <p14:tracePt t="29635" x="3933825" y="4095750"/>
          <p14:tracePt t="29642" x="3925888" y="4121150"/>
          <p14:tracePt t="29651" x="3916363" y="4156075"/>
          <p14:tracePt t="29658" x="3908425" y="4189413"/>
          <p14:tracePt t="29666" x="3908425" y="4232275"/>
          <p14:tracePt t="29674" x="3908425" y="4265613"/>
          <p14:tracePt t="29682" x="3908425" y="4300538"/>
          <p14:tracePt t="29688" x="3908425" y="4341813"/>
          <p14:tracePt t="29697" x="3916363" y="4402138"/>
          <p14:tracePt t="29704" x="3925888" y="4460875"/>
          <p14:tracePt t="29712" x="3951288" y="4521200"/>
          <p14:tracePt t="29721" x="3984625" y="4597400"/>
          <p14:tracePt t="29728" x="4027488" y="4673600"/>
          <p14:tracePt t="29737" x="4086225" y="4767263"/>
          <p14:tracePt t="29745" x="4154488" y="4868863"/>
          <p14:tracePt t="29752" x="4222750" y="4979988"/>
          <p14:tracePt t="29760" x="4291013" y="5073650"/>
          <p14:tracePt t="29768" x="4384675" y="5175250"/>
          <p14:tracePt t="29774" x="4476750" y="5260975"/>
          <p14:tracePt t="29782" x="4587875" y="5327650"/>
          <p14:tracePt t="29790" x="4714875" y="5380038"/>
          <p14:tracePt t="29798" x="4902200" y="5413375"/>
          <p14:tracePt t="29806" x="5132388" y="5413375"/>
          <p14:tracePt t="29814" x="5454650" y="5405438"/>
          <p14:tracePt t="29823" x="5845175" y="5353050"/>
          <p14:tracePt t="29830" x="6296025" y="5294313"/>
          <p14:tracePt t="29839" x="6762750" y="5251450"/>
          <p14:tracePt t="29846" x="7323138" y="5192713"/>
          <p14:tracePt t="29854" x="7900988" y="5124450"/>
          <p14:tracePt t="29860" x="8470900" y="5048250"/>
          <p14:tracePt t="29868" x="9005888" y="4946650"/>
          <p14:tracePt t="29878" x="9540875" y="4835525"/>
          <p14:tracePt t="29893" x="10390188" y="4665663"/>
          <p14:tracePt t="29900" x="10704513" y="4597400"/>
          <p14:tracePt t="29908" x="10952163" y="4546600"/>
          <p14:tracePt t="29916" x="11163300" y="4470400"/>
          <p14:tracePt t="29924" x="11350625" y="4384675"/>
          <p14:tracePt t="29932" x="11469688" y="4316413"/>
          <p14:tracePt t="29940" x="11571288" y="4240213"/>
          <p14:tracePt t="29948" x="11657013" y="4156075"/>
          <p14:tracePt t="29958" x="11741150" y="4062413"/>
          <p14:tracePt t="29962" x="11809413" y="3951288"/>
          <p14:tracePt t="29971" x="11903075" y="3832225"/>
          <p14:tracePt t="29978" x="12014200" y="3679825"/>
          <p14:tracePt t="29987" x="12123738" y="3535363"/>
        </p14:tracePtLst>
      </p14:laserTrace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327</TotalTime>
  <Words>49</Words>
  <Application>Microsoft Office PowerPoint</Application>
  <PresentationFormat>Widescreen</PresentationFormat>
  <Paragraphs>14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</vt:lpstr>
      <vt:lpstr>Updating Your Member Profile</vt:lpstr>
      <vt:lpstr>Navigate to www.dkg.org</vt:lpstr>
      <vt:lpstr>Username is your member number Password is dkg2014society</vt:lpstr>
      <vt:lpstr>Click your Name</vt:lpstr>
      <vt:lpstr>Edit your profile</vt:lpstr>
      <vt:lpstr>Addresses</vt:lpstr>
      <vt:lpstr>Communication Preferences</vt:lpstr>
      <vt:lpstr>My Communities</vt:lpstr>
      <vt:lpstr>Find a Community</vt:lpstr>
      <vt:lpstr>Membership Directory</vt:lpstr>
      <vt:lpstr>Chapter Connect</vt:lpstr>
      <vt:lpstr>Membership Card</vt:lpstr>
      <vt:lpstr>Membership Cards are electronic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Your Member Profile</dc:title>
  <dc:creator>Paula Williams</dc:creator>
  <cp:lastModifiedBy>Paula Williams</cp:lastModifiedBy>
  <cp:revision>5</cp:revision>
  <dcterms:created xsi:type="dcterms:W3CDTF">2021-05-10T19:26:36Z</dcterms:created>
  <dcterms:modified xsi:type="dcterms:W3CDTF">2021-05-30T20:35:31Z</dcterms:modified>
</cp:coreProperties>
</file>